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22C37-FF34-4BA5-86AF-D9DFC1280B03}" v="443" dt="2020-10-12T14:49:48.673"/>
    <p1510:client id="{7248F3EF-50C8-AC7B-2F44-310A9DC70229}" v="53" dt="2020-10-12T16:09:22.309"/>
    <p1510:client id="{7731DE31-2E17-2D4A-A8EF-9414385835D6}" v="409" dt="2020-10-12T15:54:40.541"/>
    <p1510:client id="{AD0E920D-A173-4B7D-83F0-405D78841636}" v="1228" dt="2020-10-11T18:58:54.601"/>
    <p1510:client id="{F253910E-0BBC-450D-5988-93C135BCA734}" v="19" dt="2020-10-12T14:36:11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ao, Yanxi" userId="S::ypiao01@tufts.edu::eaaefdb2-b7c3-4921-af13-4771f27b0fbc" providerId="AD" clId="Web-{AD0E920D-A173-4B7D-83F0-405D78841636}"/>
    <pc:docChg chg="addSld modSld">
      <pc:chgData name="Piao, Yanxi" userId="S::ypiao01@tufts.edu::eaaefdb2-b7c3-4921-af13-4771f27b0fbc" providerId="AD" clId="Web-{AD0E920D-A173-4B7D-83F0-405D78841636}" dt="2020-10-11T18:58:54.601" v="1207" actId="1076"/>
      <pc:docMkLst>
        <pc:docMk/>
      </pc:docMkLst>
      <pc:sldChg chg="addSp delSp modSp new">
        <pc:chgData name="Piao, Yanxi" userId="S::ypiao01@tufts.edu::eaaefdb2-b7c3-4921-af13-4771f27b0fbc" providerId="AD" clId="Web-{AD0E920D-A173-4B7D-83F0-405D78841636}" dt="2020-10-11T18:58:54.601" v="1207" actId="1076"/>
        <pc:sldMkLst>
          <pc:docMk/>
          <pc:sldMk cId="4232818613" sldId="257"/>
        </pc:sldMkLst>
        <pc:spChg chg="add del mod">
          <ac:chgData name="Piao, Yanxi" userId="S::ypiao01@tufts.edu::eaaefdb2-b7c3-4921-af13-4771f27b0fbc" providerId="AD" clId="Web-{AD0E920D-A173-4B7D-83F0-405D78841636}" dt="2020-10-11T18:20:58.698" v="33"/>
          <ac:spMkLst>
            <pc:docMk/>
            <pc:sldMk cId="4232818613" sldId="257"/>
            <ac:spMk id="6" creationId="{2D50C05B-46D4-4EED-957E-E6B1DC159217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476" v="1200" actId="1076"/>
          <ac:spMkLst>
            <pc:docMk/>
            <pc:sldMk cId="4232818613" sldId="257"/>
            <ac:spMk id="7" creationId="{9C2E1C73-DA30-4D53-9E58-F48D851B3413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491" v="1201" actId="1076"/>
          <ac:spMkLst>
            <pc:docMk/>
            <pc:sldMk cId="4232818613" sldId="257"/>
            <ac:spMk id="8" creationId="{C2984725-4163-4AA9-BC5D-B7756220D4D9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507" v="1202" actId="1076"/>
          <ac:spMkLst>
            <pc:docMk/>
            <pc:sldMk cId="4232818613" sldId="257"/>
            <ac:spMk id="9" creationId="{5897F178-0239-417B-A9C8-DF1E8DD8BD96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522" v="1203" actId="1076"/>
          <ac:spMkLst>
            <pc:docMk/>
            <pc:sldMk cId="4232818613" sldId="257"/>
            <ac:spMk id="10" creationId="{EC407CB4-A036-44DF-A38C-07DDCA8640C4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538" v="1204" actId="1076"/>
          <ac:spMkLst>
            <pc:docMk/>
            <pc:sldMk cId="4232818613" sldId="257"/>
            <ac:spMk id="11" creationId="{0E59E081-37CC-46C0-B5EA-9A1DACBF899F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554" v="1205" actId="1076"/>
          <ac:spMkLst>
            <pc:docMk/>
            <pc:sldMk cId="4232818613" sldId="257"/>
            <ac:spMk id="12" creationId="{81F55679-9918-4981-BC75-C766308564DD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585" v="1206" actId="1076"/>
          <ac:spMkLst>
            <pc:docMk/>
            <pc:sldMk cId="4232818613" sldId="257"/>
            <ac:spMk id="13" creationId="{D587CD39-DFF8-44FB-A635-A1E3C6DD5E57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038" v="1177" actId="1076"/>
          <ac:spMkLst>
            <pc:docMk/>
            <pc:sldMk cId="4232818613" sldId="257"/>
            <ac:spMk id="15" creationId="{E833CB6A-9097-4FAE-AA63-BC65B61923DD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132" v="1182" actId="1076"/>
          <ac:spMkLst>
            <pc:docMk/>
            <pc:sldMk cId="4232818613" sldId="257"/>
            <ac:spMk id="20" creationId="{9E442D41-A343-4CEB-B6AB-36CDB2467427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147" v="1183" actId="1076"/>
          <ac:spMkLst>
            <pc:docMk/>
            <pc:sldMk cId="4232818613" sldId="257"/>
            <ac:spMk id="21" creationId="{0E43770E-475C-49A9-8339-8F9DAD02E403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163" v="1184" actId="1076"/>
          <ac:spMkLst>
            <pc:docMk/>
            <pc:sldMk cId="4232818613" sldId="257"/>
            <ac:spMk id="22" creationId="{CDECEAC4-EC2E-4667-9F11-BD1557186D79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179" v="1185" actId="1076"/>
          <ac:spMkLst>
            <pc:docMk/>
            <pc:sldMk cId="4232818613" sldId="257"/>
            <ac:spMk id="23" creationId="{8F19E27B-D1FB-4DCC-8A9D-030A86C4FE6B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210" v="1186" actId="1076"/>
          <ac:spMkLst>
            <pc:docMk/>
            <pc:sldMk cId="4232818613" sldId="257"/>
            <ac:spMk id="24" creationId="{CD0535D8-B273-4B86-A3AC-C2E3EF5372A7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225" v="1187" actId="1076"/>
          <ac:spMkLst>
            <pc:docMk/>
            <pc:sldMk cId="4232818613" sldId="257"/>
            <ac:spMk id="25" creationId="{F2D9CDA3-948E-4695-BE5E-C3FDC13D0F33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241" v="1188" actId="1076"/>
          <ac:spMkLst>
            <pc:docMk/>
            <pc:sldMk cId="4232818613" sldId="257"/>
            <ac:spMk id="26" creationId="{E026885C-B64B-4F9E-A367-75D15A1B4962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272" v="1189" actId="1076"/>
          <ac:spMkLst>
            <pc:docMk/>
            <pc:sldMk cId="4232818613" sldId="257"/>
            <ac:spMk id="27" creationId="{3A39DBEB-4A61-4994-AF89-3E21E92E9EA2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288" v="1190" actId="1076"/>
          <ac:spMkLst>
            <pc:docMk/>
            <pc:sldMk cId="4232818613" sldId="257"/>
            <ac:spMk id="28" creationId="{653CEBE3-11C4-4137-8913-D2ED8BB9FD92}"/>
          </ac:spMkLst>
        </pc:spChg>
        <pc:spChg chg="add del mod">
          <ac:chgData name="Piao, Yanxi" userId="S::ypiao01@tufts.edu::eaaefdb2-b7c3-4921-af13-4771f27b0fbc" providerId="AD" clId="Web-{AD0E920D-A173-4B7D-83F0-405D78841636}" dt="2020-10-11T18:41:03.373" v="429"/>
          <ac:spMkLst>
            <pc:docMk/>
            <pc:sldMk cId="4232818613" sldId="257"/>
            <ac:spMk id="31" creationId="{74BBF7B5-A4B6-4819-B773-7EC7256162C1}"/>
          </ac:spMkLst>
        </pc:spChg>
        <pc:spChg chg="add del mod">
          <ac:chgData name="Piao, Yanxi" userId="S::ypiao01@tufts.edu::eaaefdb2-b7c3-4921-af13-4771f27b0fbc" providerId="AD" clId="Web-{AD0E920D-A173-4B7D-83F0-405D78841636}" dt="2020-10-11T18:40:54.951" v="426"/>
          <ac:spMkLst>
            <pc:docMk/>
            <pc:sldMk cId="4232818613" sldId="257"/>
            <ac:spMk id="32" creationId="{9DE7B29A-059E-48C2-AE00-DBCADF674956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319" v="1192" actId="1076"/>
          <ac:spMkLst>
            <pc:docMk/>
            <pc:sldMk cId="4232818613" sldId="257"/>
            <ac:spMk id="33" creationId="{911553FA-EFEE-430B-83DA-7405EA35C64A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351" v="1193" actId="1076"/>
          <ac:spMkLst>
            <pc:docMk/>
            <pc:sldMk cId="4232818613" sldId="257"/>
            <ac:spMk id="34" creationId="{A9346391-F7D0-4731-AD9D-82E8D0F324C5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366" v="1194" actId="1076"/>
          <ac:spMkLst>
            <pc:docMk/>
            <pc:sldMk cId="4232818613" sldId="257"/>
            <ac:spMk id="35" creationId="{DECCD4B5-C5C7-4FCB-9095-EF1214F86B36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382" v="1195" actId="1076"/>
          <ac:spMkLst>
            <pc:docMk/>
            <pc:sldMk cId="4232818613" sldId="257"/>
            <ac:spMk id="36" creationId="{0F20FA71-969E-4EAD-A438-D22B091D7A90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397" v="1196" actId="1076"/>
          <ac:spMkLst>
            <pc:docMk/>
            <pc:sldMk cId="4232818613" sldId="257"/>
            <ac:spMk id="38" creationId="{90DCBEC1-2AE0-4558-A9B3-6BA73A05C6ED}"/>
          </ac:spMkLst>
        </pc:spChg>
        <pc:spChg chg="add mod">
          <ac:chgData name="Piao, Yanxi" userId="S::ypiao01@tufts.edu::eaaefdb2-b7c3-4921-af13-4771f27b0fbc" providerId="AD" clId="Web-{AD0E920D-A173-4B7D-83F0-405D78841636}" dt="2020-10-11T18:58:54.429" v="1197" actId="1076"/>
          <ac:spMkLst>
            <pc:docMk/>
            <pc:sldMk cId="4232818613" sldId="257"/>
            <ac:spMk id="39" creationId="{12D13A5E-6FE6-4FCF-9EDA-3CFE023BF636}"/>
          </ac:spMkLst>
        </pc:spChg>
        <pc:graphicFrameChg chg="add mod modGraphic">
          <ac:chgData name="Piao, Yanxi" userId="S::ypiao01@tufts.edu::eaaefdb2-b7c3-4921-af13-4771f27b0fbc" providerId="AD" clId="Web-{AD0E920D-A173-4B7D-83F0-405D78841636}" dt="2020-10-11T18:58:54.444" v="1198" actId="1076"/>
          <ac:graphicFrameMkLst>
            <pc:docMk/>
            <pc:sldMk cId="4232818613" sldId="257"/>
            <ac:graphicFrameMk id="2" creationId="{2672E5C0-03B2-46AD-820E-43197BC90460}"/>
          </ac:graphicFrameMkLst>
        </pc:graphicFrameChg>
        <pc:graphicFrameChg chg="add mod">
          <ac:chgData name="Piao, Yanxi" userId="S::ypiao01@tufts.edu::eaaefdb2-b7c3-4921-af13-4771f27b0fbc" providerId="AD" clId="Web-{AD0E920D-A173-4B7D-83F0-405D78841636}" dt="2020-10-11T18:58:54.304" v="1191" actId="1076"/>
          <ac:graphicFrameMkLst>
            <pc:docMk/>
            <pc:sldMk cId="4232818613" sldId="257"/>
            <ac:graphicFrameMk id="29" creationId="{1D3B89EC-357C-4331-B7EB-6FD4306AC915}"/>
          </ac:graphicFrameMkLst>
        </pc:graphicFrameChg>
        <pc:cxnChg chg="add del mod">
          <ac:chgData name="Piao, Yanxi" userId="S::ypiao01@tufts.edu::eaaefdb2-b7c3-4921-af13-4771f27b0fbc" providerId="AD" clId="Web-{AD0E920D-A173-4B7D-83F0-405D78841636}" dt="2020-10-11T18:19:21.170" v="20"/>
          <ac:cxnSpMkLst>
            <pc:docMk/>
            <pc:sldMk cId="4232818613" sldId="257"/>
            <ac:cxnSpMk id="3" creationId="{B45A43C8-C641-42E1-BB69-75249110447D}"/>
          </ac:cxnSpMkLst>
        </pc:cxnChg>
        <pc:cxnChg chg="add del mod">
          <ac:chgData name="Piao, Yanxi" userId="S::ypiao01@tufts.edu::eaaefdb2-b7c3-4921-af13-4771f27b0fbc" providerId="AD" clId="Web-{AD0E920D-A173-4B7D-83F0-405D78841636}" dt="2020-10-11T18:19:46.217" v="23"/>
          <ac:cxnSpMkLst>
            <pc:docMk/>
            <pc:sldMk cId="4232818613" sldId="257"/>
            <ac:cxnSpMk id="4" creationId="{E407D221-7E1B-438C-9DC2-FBA1A9B6B664}"/>
          </ac:cxnSpMkLst>
        </pc:cxnChg>
        <pc:cxnChg chg="add mod">
          <ac:chgData name="Piao, Yanxi" userId="S::ypiao01@tufts.edu::eaaefdb2-b7c3-4921-af13-4771f27b0fbc" providerId="AD" clId="Web-{AD0E920D-A173-4B7D-83F0-405D78841636}" dt="2020-10-11T18:58:54.460" v="1199" actId="1076"/>
          <ac:cxnSpMkLst>
            <pc:docMk/>
            <pc:sldMk cId="4232818613" sldId="257"/>
            <ac:cxnSpMk id="5" creationId="{3615F2E9-5FD9-49E0-80B2-D6F35133A50E}"/>
          </ac:cxnSpMkLst>
        </pc:cxnChg>
        <pc:cxnChg chg="add mod">
          <ac:chgData name="Piao, Yanxi" userId="S::ypiao01@tufts.edu::eaaefdb2-b7c3-4921-af13-4771f27b0fbc" providerId="AD" clId="Web-{AD0E920D-A173-4B7D-83F0-405D78841636}" dt="2020-10-11T18:58:54.601" v="1207" actId="1076"/>
          <ac:cxnSpMkLst>
            <pc:docMk/>
            <pc:sldMk cId="4232818613" sldId="257"/>
            <ac:cxnSpMk id="14" creationId="{280C1DAB-2674-47D1-8B39-A0990A1D18CE}"/>
          </ac:cxnSpMkLst>
        </pc:cxnChg>
        <pc:cxnChg chg="add mod">
          <ac:chgData name="Piao, Yanxi" userId="S::ypiao01@tufts.edu::eaaefdb2-b7c3-4921-af13-4771f27b0fbc" providerId="AD" clId="Web-{AD0E920D-A173-4B7D-83F0-405D78841636}" dt="2020-10-11T18:58:54.054" v="1178" actId="1076"/>
          <ac:cxnSpMkLst>
            <pc:docMk/>
            <pc:sldMk cId="4232818613" sldId="257"/>
            <ac:cxnSpMk id="16" creationId="{652D66F8-4122-4E91-8EB1-563FC4CF2384}"/>
          </ac:cxnSpMkLst>
        </pc:cxnChg>
        <pc:cxnChg chg="add mod">
          <ac:chgData name="Piao, Yanxi" userId="S::ypiao01@tufts.edu::eaaefdb2-b7c3-4921-af13-4771f27b0fbc" providerId="AD" clId="Web-{AD0E920D-A173-4B7D-83F0-405D78841636}" dt="2020-10-11T18:58:54.069" v="1179" actId="1076"/>
          <ac:cxnSpMkLst>
            <pc:docMk/>
            <pc:sldMk cId="4232818613" sldId="257"/>
            <ac:cxnSpMk id="17" creationId="{0A200BF1-12FE-4E13-9011-914DD71C9403}"/>
          </ac:cxnSpMkLst>
        </pc:cxnChg>
        <pc:cxnChg chg="add mod">
          <ac:chgData name="Piao, Yanxi" userId="S::ypiao01@tufts.edu::eaaefdb2-b7c3-4921-af13-4771f27b0fbc" providerId="AD" clId="Web-{AD0E920D-A173-4B7D-83F0-405D78841636}" dt="2020-10-11T18:58:54.085" v="1180" actId="1076"/>
          <ac:cxnSpMkLst>
            <pc:docMk/>
            <pc:sldMk cId="4232818613" sldId="257"/>
            <ac:cxnSpMk id="18" creationId="{60ADEBAE-E878-437B-B97D-20F266655E00}"/>
          </ac:cxnSpMkLst>
        </pc:cxnChg>
        <pc:cxnChg chg="add mod">
          <ac:chgData name="Piao, Yanxi" userId="S::ypiao01@tufts.edu::eaaefdb2-b7c3-4921-af13-4771f27b0fbc" providerId="AD" clId="Web-{AD0E920D-A173-4B7D-83F0-405D78841636}" dt="2020-10-11T18:58:54.100" v="1181" actId="1076"/>
          <ac:cxnSpMkLst>
            <pc:docMk/>
            <pc:sldMk cId="4232818613" sldId="257"/>
            <ac:cxnSpMk id="19" creationId="{B4CDB94B-78CF-448B-9939-8C689D0D3904}"/>
          </ac:cxnSpMkLst>
        </pc:cxnChg>
        <pc:cxnChg chg="add del mod">
          <ac:chgData name="Piao, Yanxi" userId="S::ypiao01@tufts.edu::eaaefdb2-b7c3-4921-af13-4771f27b0fbc" providerId="AD" clId="Web-{AD0E920D-A173-4B7D-83F0-405D78841636}" dt="2020-10-11T18:40:57.670" v="428"/>
          <ac:cxnSpMkLst>
            <pc:docMk/>
            <pc:sldMk cId="4232818613" sldId="257"/>
            <ac:cxnSpMk id="30" creationId="{2AB5BBDD-D259-4493-9630-C17601AC43B4}"/>
          </ac:cxnSpMkLst>
        </pc:cxnChg>
        <pc:cxnChg chg="add del mod">
          <ac:chgData name="Piao, Yanxi" userId="S::ypiao01@tufts.edu::eaaefdb2-b7c3-4921-af13-4771f27b0fbc" providerId="AD" clId="Web-{AD0E920D-A173-4B7D-83F0-405D78841636}" dt="2020-10-11T18:40:56.467" v="427"/>
          <ac:cxnSpMkLst>
            <pc:docMk/>
            <pc:sldMk cId="4232818613" sldId="257"/>
            <ac:cxnSpMk id="37" creationId="{506CF41C-7D22-44E7-B04C-BCA7A4086184}"/>
          </ac:cxnSpMkLst>
        </pc:cxnChg>
      </pc:sldChg>
    </pc:docChg>
  </pc:docChgLst>
  <pc:docChgLst>
    <pc:chgData name="Guest User" userId="S::urn:spo:anon#d3bcd823a426fc5b6030a2155132825e088b0b90b9092f5516c31e720474b79b::" providerId="AD" clId="Web-{7248F3EF-50C8-AC7B-2F44-310A9DC70229}"/>
    <pc:docChg chg="addSld modSld">
      <pc:chgData name="Guest User" userId="S::urn:spo:anon#d3bcd823a426fc5b6030a2155132825e088b0b90b9092f5516c31e720474b79b::" providerId="AD" clId="Web-{7248F3EF-50C8-AC7B-2F44-310A9DC70229}" dt="2020-10-12T16:09:22.309" v="51" actId="14100"/>
      <pc:docMkLst>
        <pc:docMk/>
      </pc:docMkLst>
      <pc:sldChg chg="modSp">
        <pc:chgData name="Guest User" userId="S::urn:spo:anon#d3bcd823a426fc5b6030a2155132825e088b0b90b9092f5516c31e720474b79b::" providerId="AD" clId="Web-{7248F3EF-50C8-AC7B-2F44-310A9DC70229}" dt="2020-10-12T15:27:10.592" v="13" actId="20577"/>
        <pc:sldMkLst>
          <pc:docMk/>
          <pc:sldMk cId="3749409977" sldId="258"/>
        </pc:sldMkLst>
        <pc:spChg chg="mod">
          <ac:chgData name="Guest User" userId="S::urn:spo:anon#d3bcd823a426fc5b6030a2155132825e088b0b90b9092f5516c31e720474b79b::" providerId="AD" clId="Web-{7248F3EF-50C8-AC7B-2F44-310A9DC70229}" dt="2020-10-12T15:27:10.592" v="13" actId="20577"/>
          <ac:spMkLst>
            <pc:docMk/>
            <pc:sldMk cId="3749409977" sldId="258"/>
            <ac:spMk id="3" creationId="{E9234766-A4A2-477D-BD84-20EEE0130113}"/>
          </ac:spMkLst>
        </pc:spChg>
      </pc:sldChg>
      <pc:sldChg chg="addSp modSp new">
        <pc:chgData name="Guest User" userId="S::urn:spo:anon#d3bcd823a426fc5b6030a2155132825e088b0b90b9092f5516c31e720474b79b::" providerId="AD" clId="Web-{7248F3EF-50C8-AC7B-2F44-310A9DC70229}" dt="2020-10-12T16:09:22.309" v="51" actId="14100"/>
        <pc:sldMkLst>
          <pc:docMk/>
          <pc:sldMk cId="3774429594" sldId="260"/>
        </pc:sldMkLst>
        <pc:spChg chg="mod">
          <ac:chgData name="Guest User" userId="S::urn:spo:anon#d3bcd823a426fc5b6030a2155132825e088b0b90b9092f5516c31e720474b79b::" providerId="AD" clId="Web-{7248F3EF-50C8-AC7B-2F44-310A9DC70229}" dt="2020-10-12T15:50:05.043" v="44" actId="20577"/>
          <ac:spMkLst>
            <pc:docMk/>
            <pc:sldMk cId="3774429594" sldId="260"/>
            <ac:spMk id="2" creationId="{2A37E8E6-4B80-4216-A298-BA0D3995A747}"/>
          </ac:spMkLst>
        </pc:spChg>
        <pc:picChg chg="add mod">
          <ac:chgData name="Guest User" userId="S::urn:spo:anon#d3bcd823a426fc5b6030a2155132825e088b0b90b9092f5516c31e720474b79b::" providerId="AD" clId="Web-{7248F3EF-50C8-AC7B-2F44-310A9DC70229}" dt="2020-10-12T16:09:22.309" v="51" actId="14100"/>
          <ac:picMkLst>
            <pc:docMk/>
            <pc:sldMk cId="3774429594" sldId="260"/>
            <ac:picMk id="5" creationId="{815188DC-3B40-4F8A-88A7-E613A9E23687}"/>
          </ac:picMkLst>
        </pc:picChg>
      </pc:sldChg>
    </pc:docChg>
  </pc:docChgLst>
  <pc:docChgLst>
    <pc:chgData name="Piao, Yanxi" userId="S::ypiao01@tufts.edu::eaaefdb2-b7c3-4921-af13-4771f27b0fbc" providerId="AD" clId="Web-{F253910E-0BBC-450D-5988-93C135BCA734}"/>
    <pc:docChg chg="addSld modSld addMainMaster delMainMaster">
      <pc:chgData name="Piao, Yanxi" userId="S::ypiao01@tufts.edu::eaaefdb2-b7c3-4921-af13-4771f27b0fbc" providerId="AD" clId="Web-{F253910E-0BBC-450D-5988-93C135BCA734}" dt="2020-10-12T14:36:11.363" v="18"/>
      <pc:docMkLst>
        <pc:docMk/>
      </pc:docMkLst>
      <pc:sldChg chg="modSp mod modClrScheme chgLayout">
        <pc:chgData name="Piao, Yanxi" userId="S::ypiao01@tufts.edu::eaaefdb2-b7c3-4921-af13-4771f27b0fbc" providerId="AD" clId="Web-{F253910E-0BBC-450D-5988-93C135BCA734}" dt="2020-10-12T14:31:15.122" v="5"/>
        <pc:sldMkLst>
          <pc:docMk/>
          <pc:sldMk cId="109857222" sldId="256"/>
        </pc:sldMkLst>
        <pc:spChg chg="mod ord">
          <ac:chgData name="Piao, Yanxi" userId="S::ypiao01@tufts.edu::eaaefdb2-b7c3-4921-af13-4771f27b0fbc" providerId="AD" clId="Web-{F253910E-0BBC-450D-5988-93C135BCA734}" dt="2020-10-12T14:31:15.122" v="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Piao, Yanxi" userId="S::ypiao01@tufts.edu::eaaefdb2-b7c3-4921-af13-4771f27b0fbc" providerId="AD" clId="Web-{F253910E-0BBC-450D-5988-93C135BCA734}" dt="2020-10-12T14:31:15.122" v="5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Piao, Yanxi" userId="S::ypiao01@tufts.edu::eaaefdb2-b7c3-4921-af13-4771f27b0fbc" providerId="AD" clId="Web-{F253910E-0BBC-450D-5988-93C135BCA734}" dt="2020-10-12T14:36:11.363" v="18"/>
        <pc:sldMkLst>
          <pc:docMk/>
          <pc:sldMk cId="4232818613" sldId="257"/>
        </pc:sldMkLst>
        <pc:spChg chg="mod">
          <ac:chgData name="Piao, Yanxi" userId="S::ypiao01@tufts.edu::eaaefdb2-b7c3-4921-af13-4771f27b0fbc" providerId="AD" clId="Web-{F253910E-0BBC-450D-5988-93C135BCA734}" dt="2020-10-12T14:31:49.513" v="13" actId="14100"/>
          <ac:spMkLst>
            <pc:docMk/>
            <pc:sldMk cId="4232818613" sldId="257"/>
            <ac:spMk id="9" creationId="{5897F178-0239-417B-A9C8-DF1E8DD8BD96}"/>
          </ac:spMkLst>
        </pc:spChg>
        <pc:spChg chg="mod">
          <ac:chgData name="Piao, Yanxi" userId="S::ypiao01@tufts.edu::eaaefdb2-b7c3-4921-af13-4771f27b0fbc" providerId="AD" clId="Web-{F253910E-0BBC-450D-5988-93C135BCA734}" dt="2020-10-12T14:31:45.295" v="12" actId="14100"/>
          <ac:spMkLst>
            <pc:docMk/>
            <pc:sldMk cId="4232818613" sldId="257"/>
            <ac:spMk id="10" creationId="{EC407CB4-A036-44DF-A38C-07DDCA8640C4}"/>
          </ac:spMkLst>
        </pc:spChg>
        <pc:spChg chg="mod">
          <ac:chgData name="Piao, Yanxi" userId="S::ypiao01@tufts.edu::eaaefdb2-b7c3-4921-af13-4771f27b0fbc" providerId="AD" clId="Web-{F253910E-0BBC-450D-5988-93C135BCA734}" dt="2020-10-12T14:31:40.623" v="10" actId="14100"/>
          <ac:spMkLst>
            <pc:docMk/>
            <pc:sldMk cId="4232818613" sldId="257"/>
            <ac:spMk id="11" creationId="{0E59E081-37CC-46C0-B5EA-9A1DACBF899F}"/>
          </ac:spMkLst>
        </pc:spChg>
        <pc:spChg chg="mod">
          <ac:chgData name="Piao, Yanxi" userId="S::ypiao01@tufts.edu::eaaefdb2-b7c3-4921-af13-4771f27b0fbc" providerId="AD" clId="Web-{F253910E-0BBC-450D-5988-93C135BCA734}" dt="2020-10-12T14:31:42.873" v="11" actId="14100"/>
          <ac:spMkLst>
            <pc:docMk/>
            <pc:sldMk cId="4232818613" sldId="257"/>
            <ac:spMk id="12" creationId="{81F55679-9918-4981-BC75-C766308564DD}"/>
          </ac:spMkLst>
        </pc:spChg>
        <pc:spChg chg="mod">
          <ac:chgData name="Piao, Yanxi" userId="S::ypiao01@tufts.edu::eaaefdb2-b7c3-4921-af13-4771f27b0fbc" providerId="AD" clId="Web-{F253910E-0BBC-450D-5988-93C135BCA734}" dt="2020-10-12T14:31:37.435" v="9" actId="14100"/>
          <ac:spMkLst>
            <pc:docMk/>
            <pc:sldMk cId="4232818613" sldId="257"/>
            <ac:spMk id="33" creationId="{911553FA-EFEE-430B-83DA-7405EA35C64A}"/>
          </ac:spMkLst>
        </pc:spChg>
        <pc:spChg chg="mod">
          <ac:chgData name="Piao, Yanxi" userId="S::ypiao01@tufts.edu::eaaefdb2-b7c3-4921-af13-4771f27b0fbc" providerId="AD" clId="Web-{F253910E-0BBC-450D-5988-93C135BCA734}" dt="2020-10-12T14:31:34.122" v="8" actId="14100"/>
          <ac:spMkLst>
            <pc:docMk/>
            <pc:sldMk cId="4232818613" sldId="257"/>
            <ac:spMk id="34" creationId="{A9346391-F7D0-4731-AD9D-82E8D0F324C5}"/>
          </ac:spMkLst>
        </pc:spChg>
        <pc:spChg chg="mod">
          <ac:chgData name="Piao, Yanxi" userId="S::ypiao01@tufts.edu::eaaefdb2-b7c3-4921-af13-4771f27b0fbc" providerId="AD" clId="Web-{F253910E-0BBC-450D-5988-93C135BCA734}" dt="2020-10-12T14:31:26.247" v="6" actId="14100"/>
          <ac:spMkLst>
            <pc:docMk/>
            <pc:sldMk cId="4232818613" sldId="257"/>
            <ac:spMk id="35" creationId="{DECCD4B5-C5C7-4FCB-9095-EF1214F86B36}"/>
          </ac:spMkLst>
        </pc:spChg>
        <pc:spChg chg="mod">
          <ac:chgData name="Piao, Yanxi" userId="S::ypiao01@tufts.edu::eaaefdb2-b7c3-4921-af13-4771f27b0fbc" providerId="AD" clId="Web-{F253910E-0BBC-450D-5988-93C135BCA734}" dt="2020-10-12T14:31:30.075" v="7" actId="14100"/>
          <ac:spMkLst>
            <pc:docMk/>
            <pc:sldMk cId="4232818613" sldId="257"/>
            <ac:spMk id="36" creationId="{0F20FA71-969E-4EAD-A438-D22B091D7A90}"/>
          </ac:spMkLst>
        </pc:spChg>
        <pc:spChg chg="mod">
          <ac:chgData name="Piao, Yanxi" userId="S::ypiao01@tufts.edu::eaaefdb2-b7c3-4921-af13-4771f27b0fbc" providerId="AD" clId="Web-{F253910E-0BBC-450D-5988-93C135BCA734}" dt="2020-10-12T14:35:26.519" v="14" actId="14100"/>
          <ac:spMkLst>
            <pc:docMk/>
            <pc:sldMk cId="4232818613" sldId="257"/>
            <ac:spMk id="38" creationId="{90DCBEC1-2AE0-4558-A9B3-6BA73A05C6ED}"/>
          </ac:spMkLst>
        </pc:spChg>
        <pc:graphicFrameChg chg="modGraphic">
          <ac:chgData name="Piao, Yanxi" userId="S::ypiao01@tufts.edu::eaaefdb2-b7c3-4921-af13-4771f27b0fbc" providerId="AD" clId="Web-{F253910E-0BBC-450D-5988-93C135BCA734}" dt="2020-10-12T14:35:55.894" v="16"/>
          <ac:graphicFrameMkLst>
            <pc:docMk/>
            <pc:sldMk cId="4232818613" sldId="257"/>
            <ac:graphicFrameMk id="2" creationId="{2672E5C0-03B2-46AD-820E-43197BC90460}"/>
          </ac:graphicFrameMkLst>
        </pc:graphicFrameChg>
        <pc:graphicFrameChg chg="modGraphic">
          <ac:chgData name="Piao, Yanxi" userId="S::ypiao01@tufts.edu::eaaefdb2-b7c3-4921-af13-4771f27b0fbc" providerId="AD" clId="Web-{F253910E-0BBC-450D-5988-93C135BCA734}" dt="2020-10-12T14:36:11.363" v="18"/>
          <ac:graphicFrameMkLst>
            <pc:docMk/>
            <pc:sldMk cId="4232818613" sldId="257"/>
            <ac:graphicFrameMk id="29" creationId="{1D3B89EC-357C-4331-B7EB-6FD4306AC915}"/>
          </ac:graphicFrameMkLst>
        </pc:graphicFrameChg>
      </pc:sldChg>
      <pc:sldChg chg="new mod modClrScheme chgLayout">
        <pc:chgData name="Piao, Yanxi" userId="S::ypiao01@tufts.edu::eaaefdb2-b7c3-4921-af13-4771f27b0fbc" providerId="AD" clId="Web-{F253910E-0BBC-450D-5988-93C135BCA734}" dt="2020-10-12T14:31:15.122" v="5"/>
        <pc:sldMkLst>
          <pc:docMk/>
          <pc:sldMk cId="3749409977" sldId="258"/>
        </pc:sldMkLst>
      </pc:sldChg>
      <pc:sldMasterChg chg="del delSldLayout">
        <pc:chgData name="Piao, Yanxi" userId="S::ypiao01@tufts.edu::eaaefdb2-b7c3-4921-af13-4771f27b0fbc" providerId="AD" clId="Web-{F253910E-0BBC-450D-5988-93C135BCA734}" dt="2020-10-12T14:30:50.481" v="1"/>
        <pc:sldMasterMkLst>
          <pc:docMk/>
          <pc:sldMasterMk cId="2460954070" sldId="2147483660"/>
        </pc:sldMasterMkLst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iao, Yanxi" userId="S::ypiao01@tufts.edu::eaaefdb2-b7c3-4921-af13-4771f27b0fbc" providerId="AD" clId="Web-{F253910E-0BBC-450D-5988-93C135BCA734}" dt="2020-10-12T14:30:50.481" v="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Piao, Yanxi" userId="S::ypiao01@tufts.edu::eaaefdb2-b7c3-4921-af13-4771f27b0fbc" providerId="AD" clId="Web-{F253910E-0BBC-450D-5988-93C135BCA734}" dt="2020-10-12T14:30:59.215" v="2"/>
        <pc:sldMasterMkLst>
          <pc:docMk/>
          <pc:sldMasterMk cId="2057836284" sldId="2147483672"/>
        </pc:sldMasterMkLst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3564150184" sldId="2147483673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3114407531" sldId="2147483674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2798869637" sldId="2147483675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1821151579" sldId="2147483676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4209470620" sldId="2147483677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2351489922" sldId="2147483678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1816271648" sldId="2147483679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2457380776" sldId="2147483680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1149350120" sldId="2147483681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3534253555" sldId="2147483682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0:59.215" v="2"/>
          <pc:sldLayoutMkLst>
            <pc:docMk/>
            <pc:sldMasterMk cId="2057836284" sldId="2147483672"/>
            <pc:sldLayoutMk cId="1266128106" sldId="2147483683"/>
          </pc:sldLayoutMkLst>
        </pc:sldLayoutChg>
      </pc:sldMasterChg>
      <pc:sldMasterChg chg="add del addSldLayout delSldLayout modSldLayout">
        <pc:chgData name="Piao, Yanxi" userId="S::ypiao01@tufts.edu::eaaefdb2-b7c3-4921-af13-4771f27b0fbc" providerId="AD" clId="Web-{F253910E-0BBC-450D-5988-93C135BCA734}" dt="2020-10-12T14:31:03.481" v="3"/>
        <pc:sldMasterMkLst>
          <pc:docMk/>
          <pc:sldMasterMk cId="2318444151" sldId="2147483684"/>
        </pc:sldMasterMkLst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4211026493" sldId="2147483685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2288096608" sldId="2147483686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1658704562" sldId="2147483687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4010641167" sldId="2147483688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3626992289" sldId="2147483689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2214360027" sldId="2147483690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2524084702" sldId="2147483691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4211044213" sldId="2147483692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4155211433" sldId="2147483693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2940667733" sldId="2147483694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03.481" v="3"/>
          <pc:sldLayoutMkLst>
            <pc:docMk/>
            <pc:sldMasterMk cId="2318444151" sldId="2147483684"/>
            <pc:sldLayoutMk cId="2757007200" sldId="2147483695"/>
          </pc:sldLayoutMkLst>
        </pc:sldLayoutChg>
      </pc:sldMasterChg>
      <pc:sldMasterChg chg="add del addSldLayout delSldLayout modSldLayout">
        <pc:chgData name="Piao, Yanxi" userId="S::ypiao01@tufts.edu::eaaefdb2-b7c3-4921-af13-4771f27b0fbc" providerId="AD" clId="Web-{F253910E-0BBC-450D-5988-93C135BCA734}" dt="2020-10-12T14:31:10.497" v="4"/>
        <pc:sldMasterMkLst>
          <pc:docMk/>
          <pc:sldMasterMk cId="3997854261" sldId="2147483696"/>
        </pc:sldMasterMkLst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2700208766" sldId="2147483697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3366968447" sldId="2147483698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4258469471" sldId="2147483699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3713909404" sldId="2147483700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4161136301" sldId="2147483701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4225841006" sldId="2147483702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3516739591" sldId="2147483703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708937350" sldId="2147483704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4090146696" sldId="2147483705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2441582734" sldId="2147483706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0.497" v="4"/>
          <pc:sldLayoutMkLst>
            <pc:docMk/>
            <pc:sldMasterMk cId="3997854261" sldId="2147483696"/>
            <pc:sldLayoutMk cId="1701832098" sldId="2147483707"/>
          </pc:sldLayoutMkLst>
        </pc:sldLayoutChg>
      </pc:sldMasterChg>
      <pc:sldMasterChg chg="add del addSldLayout delSldLayout modSldLayout">
        <pc:chgData name="Piao, Yanxi" userId="S::ypiao01@tufts.edu::eaaefdb2-b7c3-4921-af13-4771f27b0fbc" providerId="AD" clId="Web-{F253910E-0BBC-450D-5988-93C135BCA734}" dt="2020-10-12T14:31:15.122" v="5"/>
        <pc:sldMasterMkLst>
          <pc:docMk/>
          <pc:sldMasterMk cId="1229159824" sldId="2147483708"/>
        </pc:sldMasterMkLst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3964981950" sldId="2147483709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3005810059" sldId="2147483710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2583992186" sldId="2147483711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1044758250" sldId="2147483712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2209182863" sldId="2147483713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3914719457" sldId="2147483714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198663672" sldId="2147483715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2121819114" sldId="2147483716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2774586068" sldId="2147483717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2291967499" sldId="2147483718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3087006551" sldId="2147483719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4055114412" sldId="2147483720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28882864" sldId="2147483721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2813491833" sldId="2147483722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3738806759" sldId="2147483723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2274170898" sldId="2147483724"/>
          </pc:sldLayoutMkLst>
        </pc:sldLayoutChg>
        <pc:sldLayoutChg chg="add del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229159824" sldId="2147483708"/>
            <pc:sldLayoutMk cId="2011304416" sldId="2147483725"/>
          </pc:sldLayoutMkLst>
        </pc:sldLayoutChg>
      </pc:sldMasterChg>
      <pc:sldMasterChg chg="add addSldLayout modSldLayout">
        <pc:chgData name="Piao, Yanxi" userId="S::ypiao01@tufts.edu::eaaefdb2-b7c3-4921-af13-4771f27b0fbc" providerId="AD" clId="Web-{F253910E-0BBC-450D-5988-93C135BCA734}" dt="2020-10-12T14:31:15.122" v="5"/>
        <pc:sldMasterMkLst>
          <pc:docMk/>
          <pc:sldMasterMk cId="167537743" sldId="2147483726"/>
        </pc:sldMasterMkLst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1511910128" sldId="2147483727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3783925414" sldId="2147483728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4189658575" sldId="2147483729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73275942" sldId="2147483730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828537406" sldId="2147483731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169867394" sldId="2147483732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36810674" sldId="2147483733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1867714095" sldId="2147483734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4232511926" sldId="2147483735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694637232" sldId="2147483736"/>
          </pc:sldLayoutMkLst>
        </pc:sldLayoutChg>
        <pc:sldLayoutChg chg="add mod replId">
          <pc:chgData name="Piao, Yanxi" userId="S::ypiao01@tufts.edu::eaaefdb2-b7c3-4921-af13-4771f27b0fbc" providerId="AD" clId="Web-{F253910E-0BBC-450D-5988-93C135BCA734}" dt="2020-10-12T14:31:15.122" v="5"/>
          <pc:sldLayoutMkLst>
            <pc:docMk/>
            <pc:sldMasterMk cId="167537743" sldId="2147483726"/>
            <pc:sldLayoutMk cId="2413707783" sldId="2147483737"/>
          </pc:sldLayoutMkLst>
        </pc:sldLayoutChg>
      </pc:sldMasterChg>
    </pc:docChg>
  </pc:docChgLst>
  <pc:docChgLst>
    <pc:chgData name="Dylan Wagman" userId="7c1a8ec0-ac84-4a2c-8083-01248317ea37" providerId="ADAL" clId="{7731DE31-2E17-2D4A-A8EF-9414385835D6}"/>
    <pc:docChg chg="undo custSel mod modSld">
      <pc:chgData name="Dylan Wagman" userId="7c1a8ec0-ac84-4a2c-8083-01248317ea37" providerId="ADAL" clId="{7731DE31-2E17-2D4A-A8EF-9414385835D6}" dt="2020-10-12T15:54:40.541" v="405" actId="1076"/>
      <pc:docMkLst>
        <pc:docMk/>
      </pc:docMkLst>
      <pc:sldChg chg="addSp modSp mod">
        <pc:chgData name="Dylan Wagman" userId="7c1a8ec0-ac84-4a2c-8083-01248317ea37" providerId="ADAL" clId="{7731DE31-2E17-2D4A-A8EF-9414385835D6}" dt="2020-10-12T15:02:14.489" v="59" actId="1076"/>
        <pc:sldMkLst>
          <pc:docMk/>
          <pc:sldMk cId="4232818613" sldId="257"/>
        </pc:sldMkLst>
        <pc:spChg chg="add mod">
          <ac:chgData name="Dylan Wagman" userId="7c1a8ec0-ac84-4a2c-8083-01248317ea37" providerId="ADAL" clId="{7731DE31-2E17-2D4A-A8EF-9414385835D6}" dt="2020-10-12T15:02:14.489" v="59" actId="1076"/>
          <ac:spMkLst>
            <pc:docMk/>
            <pc:sldMk cId="4232818613" sldId="257"/>
            <ac:spMk id="3" creationId="{3C1FFE68-57AF-874A-8BF0-0741AD04166A}"/>
          </ac:spMkLst>
        </pc:spChg>
      </pc:sldChg>
      <pc:sldChg chg="addSp delSp modSp mod delDesignElem chgLayout">
        <pc:chgData name="Dylan Wagman" userId="7c1a8ec0-ac84-4a2c-8083-01248317ea37" providerId="ADAL" clId="{7731DE31-2E17-2D4A-A8EF-9414385835D6}" dt="2020-10-12T15:40:22.561" v="271" actId="1076"/>
        <pc:sldMkLst>
          <pc:docMk/>
          <pc:sldMk cId="3749409977" sldId="258"/>
        </pc:sldMkLst>
        <pc:spChg chg="mod">
          <ac:chgData name="Dylan Wagman" userId="7c1a8ec0-ac84-4a2c-8083-01248317ea37" providerId="ADAL" clId="{7731DE31-2E17-2D4A-A8EF-9414385835D6}" dt="2020-10-12T15:33:43.905" v="166" actId="1076"/>
          <ac:spMkLst>
            <pc:docMk/>
            <pc:sldMk cId="3749409977" sldId="258"/>
            <ac:spMk id="3" creationId="{E9234766-A4A2-477D-BD84-20EEE0130113}"/>
          </ac:spMkLst>
        </pc:spChg>
        <pc:spChg chg="add mod">
          <ac:chgData name="Dylan Wagman" userId="7c1a8ec0-ac84-4a2c-8083-01248317ea37" providerId="ADAL" clId="{7731DE31-2E17-2D4A-A8EF-9414385835D6}" dt="2020-10-12T15:20:21.999" v="140" actId="1076"/>
          <ac:spMkLst>
            <pc:docMk/>
            <pc:sldMk cId="3749409977" sldId="258"/>
            <ac:spMk id="4" creationId="{FB5A5DD6-8BDE-8745-9A62-C1BC966409BC}"/>
          </ac:spMkLst>
        </pc:spChg>
        <pc:spChg chg="del">
          <ac:chgData name="Dylan Wagman" userId="7c1a8ec0-ac84-4a2c-8083-01248317ea37" providerId="ADAL" clId="{7731DE31-2E17-2D4A-A8EF-9414385835D6}" dt="2020-10-12T14:59:35.975" v="6" actId="700"/>
          <ac:spMkLst>
            <pc:docMk/>
            <pc:sldMk cId="3749409977" sldId="258"/>
            <ac:spMk id="7" creationId="{9A926BDB-98EF-43B0-A66B-1A6EF8FB2835}"/>
          </ac:spMkLst>
        </pc:spChg>
        <pc:spChg chg="add mod">
          <ac:chgData name="Dylan Wagman" userId="7c1a8ec0-ac84-4a2c-8083-01248317ea37" providerId="ADAL" clId="{7731DE31-2E17-2D4A-A8EF-9414385835D6}" dt="2020-10-12T15:33:53.133" v="168" actId="1076"/>
          <ac:spMkLst>
            <pc:docMk/>
            <pc:sldMk cId="3749409977" sldId="258"/>
            <ac:spMk id="8" creationId="{D1D08CAA-D2FC-9D4E-A11D-0F4F8930DC36}"/>
          </ac:spMkLst>
        </pc:spChg>
        <pc:spChg chg="add del mod">
          <ac:chgData name="Dylan Wagman" userId="7c1a8ec0-ac84-4a2c-8083-01248317ea37" providerId="ADAL" clId="{7731DE31-2E17-2D4A-A8EF-9414385835D6}" dt="2020-10-12T15:32:27.784" v="157"/>
          <ac:spMkLst>
            <pc:docMk/>
            <pc:sldMk cId="3749409977" sldId="258"/>
            <ac:spMk id="10" creationId="{9AF7B377-714B-4049-B827-8EBCD6213133}"/>
          </ac:spMkLst>
        </pc:spChg>
        <pc:spChg chg="del">
          <ac:chgData name="Dylan Wagman" userId="7c1a8ec0-ac84-4a2c-8083-01248317ea37" providerId="ADAL" clId="{7731DE31-2E17-2D4A-A8EF-9414385835D6}" dt="2020-10-12T14:59:35.975" v="6" actId="700"/>
          <ac:spMkLst>
            <pc:docMk/>
            <pc:sldMk cId="3749409977" sldId="258"/>
            <ac:spMk id="11" creationId="{90FADDEF-2C10-4B0B-868E-6A655B671DAC}"/>
          </ac:spMkLst>
        </pc:spChg>
        <pc:spChg chg="add mod">
          <ac:chgData name="Dylan Wagman" userId="7c1a8ec0-ac84-4a2c-8083-01248317ea37" providerId="ADAL" clId="{7731DE31-2E17-2D4A-A8EF-9414385835D6}" dt="2020-10-12T15:33:55.086" v="169" actId="1076"/>
          <ac:spMkLst>
            <pc:docMk/>
            <pc:sldMk cId="3749409977" sldId="258"/>
            <ac:spMk id="12" creationId="{75124680-7AE9-5B49-A8EE-C4927057A43E}"/>
          </ac:spMkLst>
        </pc:spChg>
        <pc:spChg chg="add mod">
          <ac:chgData name="Dylan Wagman" userId="7c1a8ec0-ac84-4a2c-8083-01248317ea37" providerId="ADAL" clId="{7731DE31-2E17-2D4A-A8EF-9414385835D6}" dt="2020-10-12T15:33:57.206" v="170" actId="1076"/>
          <ac:spMkLst>
            <pc:docMk/>
            <pc:sldMk cId="3749409977" sldId="258"/>
            <ac:spMk id="13" creationId="{38FCE8B7-A531-6348-8D6B-8A1E243C98C8}"/>
          </ac:spMkLst>
        </pc:spChg>
        <pc:spChg chg="add mod">
          <ac:chgData name="Dylan Wagman" userId="7c1a8ec0-ac84-4a2c-8083-01248317ea37" providerId="ADAL" clId="{7731DE31-2E17-2D4A-A8EF-9414385835D6}" dt="2020-10-12T15:40:22.561" v="271" actId="1076"/>
          <ac:spMkLst>
            <pc:docMk/>
            <pc:sldMk cId="3749409977" sldId="258"/>
            <ac:spMk id="14" creationId="{0823DF5D-0AED-584B-A789-F53569F0BE47}"/>
          </ac:spMkLst>
        </pc:spChg>
        <pc:spChg chg="add mod">
          <ac:chgData name="Dylan Wagman" userId="7c1a8ec0-ac84-4a2c-8083-01248317ea37" providerId="ADAL" clId="{7731DE31-2E17-2D4A-A8EF-9414385835D6}" dt="2020-10-12T15:40:07.910" v="270" actId="20577"/>
          <ac:spMkLst>
            <pc:docMk/>
            <pc:sldMk cId="3749409977" sldId="258"/>
            <ac:spMk id="15" creationId="{8AD57FD5-054E-4742-9DC9-92947335FD9E}"/>
          </ac:spMkLst>
        </pc:spChg>
        <pc:picChg chg="mod modCrop">
          <ac:chgData name="Dylan Wagman" userId="7c1a8ec0-ac84-4a2c-8083-01248317ea37" providerId="ADAL" clId="{7731DE31-2E17-2D4A-A8EF-9414385835D6}" dt="2020-10-12T15:33:48.935" v="167" actId="1076"/>
          <ac:picMkLst>
            <pc:docMk/>
            <pc:sldMk cId="3749409977" sldId="258"/>
            <ac:picMk id="2" creationId="{688700D4-B69C-4030-89E3-5DEDD7DB5980}"/>
          </ac:picMkLst>
        </pc:picChg>
        <pc:picChg chg="del">
          <ac:chgData name="Dylan Wagman" userId="7c1a8ec0-ac84-4a2c-8083-01248317ea37" providerId="ADAL" clId="{7731DE31-2E17-2D4A-A8EF-9414385835D6}" dt="2020-10-12T14:59:35.975" v="6" actId="700"/>
          <ac:picMkLst>
            <pc:docMk/>
            <pc:sldMk cId="3749409977" sldId="258"/>
            <ac:picMk id="9" creationId="{A722A754-56A5-43DA-ADE3-C2704FABA2DC}"/>
          </ac:picMkLst>
        </pc:picChg>
        <pc:cxnChg chg="add del">
          <ac:chgData name="Dylan Wagman" userId="7c1a8ec0-ac84-4a2c-8083-01248317ea37" providerId="ADAL" clId="{7731DE31-2E17-2D4A-A8EF-9414385835D6}" dt="2020-10-12T15:03:34.072" v="92" actId="11529"/>
          <ac:cxnSpMkLst>
            <pc:docMk/>
            <pc:sldMk cId="3749409977" sldId="258"/>
            <ac:cxnSpMk id="6" creationId="{A8A1C8CE-6104-C74E-ADC0-12F88EE5EDEB}"/>
          </ac:cxnSpMkLst>
        </pc:cxnChg>
      </pc:sldChg>
      <pc:sldChg chg="addSp delSp modSp mod modAnim">
        <pc:chgData name="Dylan Wagman" userId="7c1a8ec0-ac84-4a2c-8083-01248317ea37" providerId="ADAL" clId="{7731DE31-2E17-2D4A-A8EF-9414385835D6}" dt="2020-10-12T15:53:18.110" v="359" actId="1076"/>
        <pc:sldMkLst>
          <pc:docMk/>
          <pc:sldMk cId="3018544412" sldId="259"/>
        </pc:sldMkLst>
        <pc:spChg chg="del">
          <ac:chgData name="Dylan Wagman" userId="7c1a8ec0-ac84-4a2c-8083-01248317ea37" providerId="ADAL" clId="{7731DE31-2E17-2D4A-A8EF-9414385835D6}" dt="2020-10-12T15:47:26.280" v="275" actId="478"/>
          <ac:spMkLst>
            <pc:docMk/>
            <pc:sldMk cId="3018544412" sldId="259"/>
            <ac:spMk id="2" creationId="{06E2C5A3-81CC-4B7D-BD60-C2C14B302D30}"/>
          </ac:spMkLst>
        </pc:spChg>
        <pc:spChg chg="add del mod">
          <ac:chgData name="Dylan Wagman" userId="7c1a8ec0-ac84-4a2c-8083-01248317ea37" providerId="ADAL" clId="{7731DE31-2E17-2D4A-A8EF-9414385835D6}" dt="2020-10-12T15:47:24.402" v="274" actId="478"/>
          <ac:spMkLst>
            <pc:docMk/>
            <pc:sldMk cId="3018544412" sldId="259"/>
            <ac:spMk id="7" creationId="{39100C3C-EFA4-7349-94C5-41B737695F37}"/>
          </ac:spMkLst>
        </pc:spChg>
        <pc:spChg chg="add mod">
          <ac:chgData name="Dylan Wagman" userId="7c1a8ec0-ac84-4a2c-8083-01248317ea37" providerId="ADAL" clId="{7731DE31-2E17-2D4A-A8EF-9414385835D6}" dt="2020-10-12T15:49:37.290" v="284" actId="1076"/>
          <ac:spMkLst>
            <pc:docMk/>
            <pc:sldMk cId="3018544412" sldId="259"/>
            <ac:spMk id="8" creationId="{78783E5C-D775-A849-A4E6-075C206E1DC1}"/>
          </ac:spMkLst>
        </pc:spChg>
        <pc:spChg chg="add del mod">
          <ac:chgData name="Dylan Wagman" userId="7c1a8ec0-ac84-4a2c-8083-01248317ea37" providerId="ADAL" clId="{7731DE31-2E17-2D4A-A8EF-9414385835D6}" dt="2020-10-12T15:49:42.782" v="287" actId="478"/>
          <ac:spMkLst>
            <pc:docMk/>
            <pc:sldMk cId="3018544412" sldId="259"/>
            <ac:spMk id="9" creationId="{8340C42E-BFCC-6F4B-80AB-8E1B80F7AEB1}"/>
          </ac:spMkLst>
        </pc:spChg>
        <pc:spChg chg="add mod">
          <ac:chgData name="Dylan Wagman" userId="7c1a8ec0-ac84-4a2c-8083-01248317ea37" providerId="ADAL" clId="{7731DE31-2E17-2D4A-A8EF-9414385835D6}" dt="2020-10-12T15:52:35.643" v="346" actId="1076"/>
          <ac:spMkLst>
            <pc:docMk/>
            <pc:sldMk cId="3018544412" sldId="259"/>
            <ac:spMk id="10" creationId="{79180CD6-DB61-1A49-8C7C-BCA97A17EEF0}"/>
          </ac:spMkLst>
        </pc:spChg>
        <pc:spChg chg="add del mod">
          <ac:chgData name="Dylan Wagman" userId="7c1a8ec0-ac84-4a2c-8083-01248317ea37" providerId="ADAL" clId="{7731DE31-2E17-2D4A-A8EF-9414385835D6}" dt="2020-10-12T15:51:27.442" v="317"/>
          <ac:spMkLst>
            <pc:docMk/>
            <pc:sldMk cId="3018544412" sldId="259"/>
            <ac:spMk id="12" creationId="{12897071-EE8D-1C4C-843F-3673E08B0A1C}"/>
          </ac:spMkLst>
        </pc:spChg>
        <pc:spChg chg="add mod">
          <ac:chgData name="Dylan Wagman" userId="7c1a8ec0-ac84-4a2c-8083-01248317ea37" providerId="ADAL" clId="{7731DE31-2E17-2D4A-A8EF-9414385835D6}" dt="2020-10-12T15:52:53.564" v="351" actId="1076"/>
          <ac:spMkLst>
            <pc:docMk/>
            <pc:sldMk cId="3018544412" sldId="259"/>
            <ac:spMk id="13" creationId="{A3F2B100-0E54-B044-803D-B79243941F25}"/>
          </ac:spMkLst>
        </pc:spChg>
        <pc:spChg chg="add mod">
          <ac:chgData name="Dylan Wagman" userId="7c1a8ec0-ac84-4a2c-8083-01248317ea37" providerId="ADAL" clId="{7731DE31-2E17-2D4A-A8EF-9414385835D6}" dt="2020-10-12T15:53:18.110" v="359" actId="1076"/>
          <ac:spMkLst>
            <pc:docMk/>
            <pc:sldMk cId="3018544412" sldId="259"/>
            <ac:spMk id="16" creationId="{87D5D3BB-9790-FE48-8DCD-A49537BB1FB0}"/>
          </ac:spMkLst>
        </pc:spChg>
        <pc:picChg chg="add mod">
          <ac:chgData name="Dylan Wagman" userId="7c1a8ec0-ac84-4a2c-8083-01248317ea37" providerId="ADAL" clId="{7731DE31-2E17-2D4A-A8EF-9414385835D6}" dt="2020-10-12T15:52:38.270" v="347" actId="1076"/>
          <ac:picMkLst>
            <pc:docMk/>
            <pc:sldMk cId="3018544412" sldId="259"/>
            <ac:picMk id="3" creationId="{C7BFE3CD-4626-EC44-8EBF-C976975A3414}"/>
          </ac:picMkLst>
        </pc:picChg>
        <pc:picChg chg="del">
          <ac:chgData name="Dylan Wagman" userId="7c1a8ec0-ac84-4a2c-8083-01248317ea37" providerId="ADAL" clId="{7731DE31-2E17-2D4A-A8EF-9414385835D6}" dt="2020-10-12T15:46:34.850" v="272" actId="478"/>
          <ac:picMkLst>
            <pc:docMk/>
            <pc:sldMk cId="3018544412" sldId="259"/>
            <ac:picMk id="4" creationId="{739575C2-0A51-4A49-A457-D53F4B0670C1}"/>
          </ac:picMkLst>
        </pc:picChg>
        <pc:picChg chg="del">
          <ac:chgData name="Dylan Wagman" userId="7c1a8ec0-ac84-4a2c-8083-01248317ea37" providerId="ADAL" clId="{7731DE31-2E17-2D4A-A8EF-9414385835D6}" dt="2020-10-12T15:46:36.406" v="273" actId="478"/>
          <ac:picMkLst>
            <pc:docMk/>
            <pc:sldMk cId="3018544412" sldId="259"/>
            <ac:picMk id="5" creationId="{502C9EA9-46D9-4D94-AEFE-612CC1EFBAD9}"/>
          </ac:picMkLst>
        </pc:picChg>
        <pc:picChg chg="add mod modCrop">
          <ac:chgData name="Dylan Wagman" userId="7c1a8ec0-ac84-4a2c-8083-01248317ea37" providerId="ADAL" clId="{7731DE31-2E17-2D4A-A8EF-9414385835D6}" dt="2020-10-12T15:52:50.809" v="350" actId="1076"/>
          <ac:picMkLst>
            <pc:docMk/>
            <pc:sldMk cId="3018544412" sldId="259"/>
            <ac:picMk id="11" creationId="{5139FE04-6C2D-CD4A-ACBC-19CF392B22D4}"/>
          </ac:picMkLst>
        </pc:picChg>
        <pc:picChg chg="add mod">
          <ac:chgData name="Dylan Wagman" userId="7c1a8ec0-ac84-4a2c-8083-01248317ea37" providerId="ADAL" clId="{7731DE31-2E17-2D4A-A8EF-9414385835D6}" dt="2020-10-12T15:52:57.929" v="352" actId="1076"/>
          <ac:picMkLst>
            <pc:docMk/>
            <pc:sldMk cId="3018544412" sldId="259"/>
            <ac:picMk id="15" creationId="{853DFA6F-1722-6748-8BD8-26CFA7C1F47C}"/>
          </ac:picMkLst>
        </pc:picChg>
      </pc:sldChg>
      <pc:sldChg chg="addSp delSp modSp mod setBg">
        <pc:chgData name="Dylan Wagman" userId="7c1a8ec0-ac84-4a2c-8083-01248317ea37" providerId="ADAL" clId="{7731DE31-2E17-2D4A-A8EF-9414385835D6}" dt="2020-10-12T15:54:40.541" v="405" actId="1076"/>
        <pc:sldMkLst>
          <pc:docMk/>
          <pc:sldMk cId="3774429594" sldId="260"/>
        </pc:sldMkLst>
        <pc:spChg chg="mod ord">
          <ac:chgData name="Dylan Wagman" userId="7c1a8ec0-ac84-4a2c-8083-01248317ea37" providerId="ADAL" clId="{7731DE31-2E17-2D4A-A8EF-9414385835D6}" dt="2020-10-12T15:54:40.541" v="405" actId="1076"/>
          <ac:spMkLst>
            <pc:docMk/>
            <pc:sldMk cId="3774429594" sldId="260"/>
            <ac:spMk id="2" creationId="{2A37E8E6-4B80-4216-A298-BA0D3995A747}"/>
          </ac:spMkLst>
        </pc:spChg>
        <pc:spChg chg="del">
          <ac:chgData name="Dylan Wagman" userId="7c1a8ec0-ac84-4a2c-8083-01248317ea37" providerId="ADAL" clId="{7731DE31-2E17-2D4A-A8EF-9414385835D6}" dt="2020-10-12T15:53:22.562" v="360" actId="478"/>
          <ac:spMkLst>
            <pc:docMk/>
            <pc:sldMk cId="3774429594" sldId="260"/>
            <ac:spMk id="3" creationId="{7F510FEA-2371-41C6-A3D7-593C7FF32540}"/>
          </ac:spMkLst>
        </pc:spChg>
        <pc:spChg chg="add del">
          <ac:chgData name="Dylan Wagman" userId="7c1a8ec0-ac84-4a2c-8083-01248317ea37" providerId="ADAL" clId="{7731DE31-2E17-2D4A-A8EF-9414385835D6}" dt="2020-10-12T15:54:15.589" v="366" actId="26606"/>
          <ac:spMkLst>
            <pc:docMk/>
            <pc:sldMk cId="3774429594" sldId="260"/>
            <ac:spMk id="9" creationId="{147E635D-C3B4-465B-AF24-991B6BF63C49}"/>
          </ac:spMkLst>
        </pc:spChg>
        <pc:spChg chg="add del">
          <ac:chgData name="Dylan Wagman" userId="7c1a8ec0-ac84-4a2c-8083-01248317ea37" providerId="ADAL" clId="{7731DE31-2E17-2D4A-A8EF-9414385835D6}" dt="2020-10-12T15:54:15.589" v="366" actId="26606"/>
          <ac:spMkLst>
            <pc:docMk/>
            <pc:sldMk cId="3774429594" sldId="260"/>
            <ac:spMk id="15" creationId="{14E56C4B-C9E0-4F01-AF43-E69279A06A1C}"/>
          </ac:spMkLst>
        </pc:spChg>
        <pc:spChg chg="add del">
          <ac:chgData name="Dylan Wagman" userId="7c1a8ec0-ac84-4a2c-8083-01248317ea37" providerId="ADAL" clId="{7731DE31-2E17-2D4A-A8EF-9414385835D6}" dt="2020-10-12T15:54:15.589" v="366" actId="26606"/>
          <ac:spMkLst>
            <pc:docMk/>
            <pc:sldMk cId="3774429594" sldId="260"/>
            <ac:spMk id="17" creationId="{8C654A17-56DA-4921-A42B-DE255FA66365}"/>
          </ac:spMkLst>
        </pc:spChg>
        <pc:spChg chg="add">
          <ac:chgData name="Dylan Wagman" userId="7c1a8ec0-ac84-4a2c-8083-01248317ea37" providerId="ADAL" clId="{7731DE31-2E17-2D4A-A8EF-9414385835D6}" dt="2020-10-12T15:54:15.589" v="366" actId="26606"/>
          <ac:spMkLst>
            <pc:docMk/>
            <pc:sldMk cId="3774429594" sldId="260"/>
            <ac:spMk id="22" creationId="{CC393EB0-C44D-41D2-BEF6-291E434068C0}"/>
          </ac:spMkLst>
        </pc:spChg>
        <pc:spChg chg="add">
          <ac:chgData name="Dylan Wagman" userId="7c1a8ec0-ac84-4a2c-8083-01248317ea37" providerId="ADAL" clId="{7731DE31-2E17-2D4A-A8EF-9414385835D6}" dt="2020-10-12T15:54:15.589" v="366" actId="26606"/>
          <ac:spMkLst>
            <pc:docMk/>
            <pc:sldMk cId="3774429594" sldId="260"/>
            <ac:spMk id="28" creationId="{C5A7D586-7678-4F41-A289-1F83BB95FD13}"/>
          </ac:spMkLst>
        </pc:spChg>
        <pc:spChg chg="add">
          <ac:chgData name="Dylan Wagman" userId="7c1a8ec0-ac84-4a2c-8083-01248317ea37" providerId="ADAL" clId="{7731DE31-2E17-2D4A-A8EF-9414385835D6}" dt="2020-10-12T15:54:15.589" v="366" actId="26606"/>
          <ac:spMkLst>
            <pc:docMk/>
            <pc:sldMk cId="3774429594" sldId="260"/>
            <ac:spMk id="30" creationId="{F88A7F60-B102-433E-BE45-95BBC5828175}"/>
          </ac:spMkLst>
        </pc:spChg>
        <pc:spChg chg="add">
          <ac:chgData name="Dylan Wagman" userId="7c1a8ec0-ac84-4a2c-8083-01248317ea37" providerId="ADAL" clId="{7731DE31-2E17-2D4A-A8EF-9414385835D6}" dt="2020-10-12T15:54:15.589" v="366" actId="26606"/>
          <ac:spMkLst>
            <pc:docMk/>
            <pc:sldMk cId="3774429594" sldId="260"/>
            <ac:spMk id="32" creationId="{3153C0C7-BA84-429D-A533-F021A955BDB5}"/>
          </ac:spMkLst>
        </pc:spChg>
        <pc:spChg chg="add">
          <ac:chgData name="Dylan Wagman" userId="7c1a8ec0-ac84-4a2c-8083-01248317ea37" providerId="ADAL" clId="{7731DE31-2E17-2D4A-A8EF-9414385835D6}" dt="2020-10-12T15:54:15.589" v="366" actId="26606"/>
          <ac:spMkLst>
            <pc:docMk/>
            <pc:sldMk cId="3774429594" sldId="260"/>
            <ac:spMk id="34" creationId="{F20D64EC-C0BF-4228-85C3-76D9D15185BC}"/>
          </ac:spMkLst>
        </pc:spChg>
        <pc:picChg chg="add mod">
          <ac:chgData name="Dylan Wagman" userId="7c1a8ec0-ac84-4a2c-8083-01248317ea37" providerId="ADAL" clId="{7731DE31-2E17-2D4A-A8EF-9414385835D6}" dt="2020-10-12T15:54:15.589" v="366" actId="26606"/>
          <ac:picMkLst>
            <pc:docMk/>
            <pc:sldMk cId="3774429594" sldId="260"/>
            <ac:picMk id="4" creationId="{8A7B5792-A437-2143-9055-21C69A33C56E}"/>
          </ac:picMkLst>
        </pc:picChg>
        <pc:picChg chg="add del">
          <ac:chgData name="Dylan Wagman" userId="7c1a8ec0-ac84-4a2c-8083-01248317ea37" providerId="ADAL" clId="{7731DE31-2E17-2D4A-A8EF-9414385835D6}" dt="2020-10-12T15:54:15.589" v="366" actId="26606"/>
          <ac:picMkLst>
            <pc:docMk/>
            <pc:sldMk cId="3774429594" sldId="260"/>
            <ac:picMk id="11" creationId="{4A0623D0-396B-499E-BBFB-C17F1BB0F2DF}"/>
          </ac:picMkLst>
        </pc:picChg>
        <pc:picChg chg="add del">
          <ac:chgData name="Dylan Wagman" userId="7c1a8ec0-ac84-4a2c-8083-01248317ea37" providerId="ADAL" clId="{7731DE31-2E17-2D4A-A8EF-9414385835D6}" dt="2020-10-12T15:54:15.589" v="366" actId="26606"/>
          <ac:picMkLst>
            <pc:docMk/>
            <pc:sldMk cId="3774429594" sldId="260"/>
            <ac:picMk id="13" creationId="{21AF192C-698D-4635-9C9F-F9769A56A96C}"/>
          </ac:picMkLst>
        </pc:picChg>
        <pc:picChg chg="add">
          <ac:chgData name="Dylan Wagman" userId="7c1a8ec0-ac84-4a2c-8083-01248317ea37" providerId="ADAL" clId="{7731DE31-2E17-2D4A-A8EF-9414385835D6}" dt="2020-10-12T15:54:15.589" v="366" actId="26606"/>
          <ac:picMkLst>
            <pc:docMk/>
            <pc:sldMk cId="3774429594" sldId="260"/>
            <ac:picMk id="24" creationId="{27F47B0A-40EE-41EA-815D-384670FF1AB0}"/>
          </ac:picMkLst>
        </pc:picChg>
        <pc:picChg chg="add">
          <ac:chgData name="Dylan Wagman" userId="7c1a8ec0-ac84-4a2c-8083-01248317ea37" providerId="ADAL" clId="{7731DE31-2E17-2D4A-A8EF-9414385835D6}" dt="2020-10-12T15:54:15.589" v="366" actId="26606"/>
          <ac:picMkLst>
            <pc:docMk/>
            <pc:sldMk cId="3774429594" sldId="260"/>
            <ac:picMk id="26" creationId="{43AC9E88-695B-421A-B3FF-5BC41EF58205}"/>
          </ac:picMkLst>
        </pc:picChg>
      </pc:sldChg>
    </pc:docChg>
  </pc:docChgLst>
  <pc:docChgLst>
    <pc:chgData name="Guest User" userId="S::urn:spo:anon#d3bcd823a426fc5b6030a2155132825e088b0b90b9092f5516c31e720474b79b::" providerId="AD" clId="Web-{3C522C37-FF34-4BA5-86AF-D9DFC1280B03}"/>
    <pc:docChg chg="addSld modSld">
      <pc:chgData name="Guest User" userId="S::urn:spo:anon#d3bcd823a426fc5b6030a2155132825e088b0b90b9092f5516c31e720474b79b::" providerId="AD" clId="Web-{3C522C37-FF34-4BA5-86AF-D9DFC1280B03}" dt="2020-10-12T14:49:48.658" v="438" actId="1076"/>
      <pc:docMkLst>
        <pc:docMk/>
      </pc:docMkLst>
      <pc:sldChg chg="modSp">
        <pc:chgData name="Guest User" userId="S::urn:spo:anon#d3bcd823a426fc5b6030a2155132825e088b0b90b9092f5516c31e720474b79b::" providerId="AD" clId="Web-{3C522C37-FF34-4BA5-86AF-D9DFC1280B03}" dt="2020-10-12T14:39:53.765" v="96" actId="20577"/>
        <pc:sldMkLst>
          <pc:docMk/>
          <pc:sldMk cId="109857222" sldId="256"/>
        </pc:sldMkLst>
        <pc:spChg chg="mod">
          <ac:chgData name="Guest User" userId="S::urn:spo:anon#d3bcd823a426fc5b6030a2155132825e088b0b90b9092f5516c31e720474b79b::" providerId="AD" clId="Web-{3C522C37-FF34-4BA5-86AF-D9DFC1280B03}" dt="2020-10-12T14:39:53.765" v="9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uest User" userId="S::urn:spo:anon#d3bcd823a426fc5b6030a2155132825e088b0b90b9092f5516c31e720474b79b::" providerId="AD" clId="Web-{3C522C37-FF34-4BA5-86AF-D9DFC1280B03}" dt="2020-10-12T14:39:42.640" v="4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 setBg">
        <pc:chgData name="Guest User" userId="S::urn:spo:anon#d3bcd823a426fc5b6030a2155132825e088b0b90b9092f5516c31e720474b79b::" providerId="AD" clId="Web-{3C522C37-FF34-4BA5-86AF-D9DFC1280B03}" dt="2020-10-12T14:43:18.542" v="431" actId="20577"/>
        <pc:sldMkLst>
          <pc:docMk/>
          <pc:sldMk cId="3749409977" sldId="258"/>
        </pc:sldMkLst>
        <pc:spChg chg="add mod">
          <ac:chgData name="Guest User" userId="S::urn:spo:anon#d3bcd823a426fc5b6030a2155132825e088b0b90b9092f5516c31e720474b79b::" providerId="AD" clId="Web-{3C522C37-FF34-4BA5-86AF-D9DFC1280B03}" dt="2020-10-12T14:43:18.542" v="431" actId="20577"/>
          <ac:spMkLst>
            <pc:docMk/>
            <pc:sldMk cId="3749409977" sldId="258"/>
            <ac:spMk id="3" creationId="{E9234766-A4A2-477D-BD84-20EEE0130113}"/>
          </ac:spMkLst>
        </pc:spChg>
        <pc:spChg chg="add">
          <ac:chgData name="Guest User" userId="S::urn:spo:anon#d3bcd823a426fc5b6030a2155132825e088b0b90b9092f5516c31e720474b79b::" providerId="AD" clId="Web-{3C522C37-FF34-4BA5-86AF-D9DFC1280B03}" dt="2020-10-12T14:40:49.425" v="99"/>
          <ac:spMkLst>
            <pc:docMk/>
            <pc:sldMk cId="3749409977" sldId="258"/>
            <ac:spMk id="7" creationId="{9A926BDB-98EF-43B0-A66B-1A6EF8FB2835}"/>
          </ac:spMkLst>
        </pc:spChg>
        <pc:spChg chg="add">
          <ac:chgData name="Guest User" userId="S::urn:spo:anon#d3bcd823a426fc5b6030a2155132825e088b0b90b9092f5516c31e720474b79b::" providerId="AD" clId="Web-{3C522C37-FF34-4BA5-86AF-D9DFC1280B03}" dt="2020-10-12T14:40:49.425" v="99"/>
          <ac:spMkLst>
            <pc:docMk/>
            <pc:sldMk cId="3749409977" sldId="258"/>
            <ac:spMk id="11" creationId="{90FADDEF-2C10-4B0B-868E-6A655B671DAC}"/>
          </ac:spMkLst>
        </pc:spChg>
        <pc:picChg chg="add mod">
          <ac:chgData name="Guest User" userId="S::urn:spo:anon#d3bcd823a426fc5b6030a2155132825e088b0b90b9092f5516c31e720474b79b::" providerId="AD" clId="Web-{3C522C37-FF34-4BA5-86AF-D9DFC1280B03}" dt="2020-10-12T14:40:49.425" v="99"/>
          <ac:picMkLst>
            <pc:docMk/>
            <pc:sldMk cId="3749409977" sldId="258"/>
            <ac:picMk id="2" creationId="{688700D4-B69C-4030-89E3-5DEDD7DB5980}"/>
          </ac:picMkLst>
        </pc:picChg>
        <pc:picChg chg="add">
          <ac:chgData name="Guest User" userId="S::urn:spo:anon#d3bcd823a426fc5b6030a2155132825e088b0b90b9092f5516c31e720474b79b::" providerId="AD" clId="Web-{3C522C37-FF34-4BA5-86AF-D9DFC1280B03}" dt="2020-10-12T14:40:49.425" v="99"/>
          <ac:picMkLst>
            <pc:docMk/>
            <pc:sldMk cId="3749409977" sldId="258"/>
            <ac:picMk id="9" creationId="{A722A754-56A5-43DA-ADE3-C2704FABA2DC}"/>
          </ac:picMkLst>
        </pc:picChg>
      </pc:sldChg>
      <pc:sldChg chg="addSp delSp modSp new">
        <pc:chgData name="Guest User" userId="S::urn:spo:anon#d3bcd823a426fc5b6030a2155132825e088b0b90b9092f5516c31e720474b79b::" providerId="AD" clId="Web-{3C522C37-FF34-4BA5-86AF-D9DFC1280B03}" dt="2020-10-12T14:49:48.658" v="438" actId="1076"/>
        <pc:sldMkLst>
          <pc:docMk/>
          <pc:sldMk cId="3018544412" sldId="259"/>
        </pc:sldMkLst>
        <pc:spChg chg="del">
          <ac:chgData name="Guest User" userId="S::urn:spo:anon#d3bcd823a426fc5b6030a2155132825e088b0b90b9092f5516c31e720474b79b::" providerId="AD" clId="Web-{3C522C37-FF34-4BA5-86AF-D9DFC1280B03}" dt="2020-10-12T14:48:37.372" v="434"/>
          <ac:spMkLst>
            <pc:docMk/>
            <pc:sldMk cId="3018544412" sldId="259"/>
            <ac:spMk id="3" creationId="{C44459FD-8613-4487-9825-A9CE60230B7E}"/>
          </ac:spMkLst>
        </pc:spChg>
        <pc:picChg chg="add mod ord">
          <ac:chgData name="Guest User" userId="S::urn:spo:anon#d3bcd823a426fc5b6030a2155132825e088b0b90b9092f5516c31e720474b79b::" providerId="AD" clId="Web-{3C522C37-FF34-4BA5-86AF-D9DFC1280B03}" dt="2020-10-12T14:48:48.670" v="435" actId="1076"/>
          <ac:picMkLst>
            <pc:docMk/>
            <pc:sldMk cId="3018544412" sldId="259"/>
            <ac:picMk id="4" creationId="{739575C2-0A51-4A49-A457-D53F4B0670C1}"/>
          </ac:picMkLst>
        </pc:picChg>
        <pc:picChg chg="add mod">
          <ac:chgData name="Guest User" userId="S::urn:spo:anon#d3bcd823a426fc5b6030a2155132825e088b0b90b9092f5516c31e720474b79b::" providerId="AD" clId="Web-{3C522C37-FF34-4BA5-86AF-D9DFC1280B03}" dt="2020-10-12T14:49:48.658" v="438" actId="1076"/>
          <ac:picMkLst>
            <pc:docMk/>
            <pc:sldMk cId="3018544412" sldId="259"/>
            <ac:picMk id="5" creationId="{502C9EA9-46D9-4D94-AEFE-612CC1EFBA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1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3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0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2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67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537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6.jpe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Initial Writing Robot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Walker Wind, Yanxi Piao, Dylan Wagman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672E5C0-03B2-46AD-820E-43197BC90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558507"/>
              </p:ext>
            </p:extLst>
          </p:nvPr>
        </p:nvGraphicFramePr>
        <p:xfrm>
          <a:off x="7572890" y="1369073"/>
          <a:ext cx="1739796" cy="1631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949">
                  <a:extLst>
                    <a:ext uri="{9D8B030D-6E8A-4147-A177-3AD203B41FA5}">
                      <a16:colId xmlns:a16="http://schemas.microsoft.com/office/drawing/2014/main" val="226366895"/>
                    </a:ext>
                  </a:extLst>
                </a:gridCol>
                <a:gridCol w="434949">
                  <a:extLst>
                    <a:ext uri="{9D8B030D-6E8A-4147-A177-3AD203B41FA5}">
                      <a16:colId xmlns:a16="http://schemas.microsoft.com/office/drawing/2014/main" val="2502959773"/>
                    </a:ext>
                  </a:extLst>
                </a:gridCol>
                <a:gridCol w="434949">
                  <a:extLst>
                    <a:ext uri="{9D8B030D-6E8A-4147-A177-3AD203B41FA5}">
                      <a16:colId xmlns:a16="http://schemas.microsoft.com/office/drawing/2014/main" val="3635874034"/>
                    </a:ext>
                  </a:extLst>
                </a:gridCol>
                <a:gridCol w="434949">
                  <a:extLst>
                    <a:ext uri="{9D8B030D-6E8A-4147-A177-3AD203B41FA5}">
                      <a16:colId xmlns:a16="http://schemas.microsoft.com/office/drawing/2014/main" val="727824352"/>
                    </a:ext>
                  </a:extLst>
                </a:gridCol>
              </a:tblGrid>
              <a:tr h="407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433273"/>
                  </a:ext>
                </a:extLst>
              </a:tr>
              <a:tr h="407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18467"/>
                  </a:ext>
                </a:extLst>
              </a:tr>
              <a:tr h="407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125451"/>
                  </a:ext>
                </a:extLst>
              </a:tr>
              <a:tr h="407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84295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15F2E9-5FD9-49E0-80B2-D6F35133A50E}"/>
              </a:ext>
            </a:extLst>
          </p:cNvPr>
          <p:cNvCxnSpPr/>
          <p:nvPr/>
        </p:nvCxnSpPr>
        <p:spPr>
          <a:xfrm flipH="1">
            <a:off x="7985986" y="1401172"/>
            <a:ext cx="20876" cy="158662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9C2E1C73-DA30-4D53-9E58-F48D851B3413}"/>
              </a:ext>
            </a:extLst>
          </p:cNvPr>
          <p:cNvSpPr/>
          <p:nvPr/>
        </p:nvSpPr>
        <p:spPr>
          <a:xfrm>
            <a:off x="7457547" y="1405085"/>
            <a:ext cx="970765" cy="772438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C2984725-4163-4AA9-BC5D-B7756220D4D9}"/>
              </a:ext>
            </a:extLst>
          </p:cNvPr>
          <p:cNvSpPr/>
          <p:nvPr/>
        </p:nvSpPr>
        <p:spPr>
          <a:xfrm flipV="1">
            <a:off x="7569104" y="1401823"/>
            <a:ext cx="866383" cy="772439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7F178-0239-417B-A9C8-DF1E8DD8BD96}"/>
              </a:ext>
            </a:extLst>
          </p:cNvPr>
          <p:cNvSpPr txBox="1"/>
          <p:nvPr/>
        </p:nvSpPr>
        <p:spPr>
          <a:xfrm>
            <a:off x="7162923" y="3036340"/>
            <a:ext cx="968679" cy="37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(0,0)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07CB4-A036-44DF-A38C-07DDCA8640C4}"/>
              </a:ext>
            </a:extLst>
          </p:cNvPr>
          <p:cNvSpPr txBox="1"/>
          <p:nvPr/>
        </p:nvSpPr>
        <p:spPr>
          <a:xfrm>
            <a:off x="9041828" y="3036339"/>
            <a:ext cx="728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(4,0)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9E081-37CC-46C0-B5EA-9A1DACBF899F}"/>
              </a:ext>
            </a:extLst>
          </p:cNvPr>
          <p:cNvSpPr txBox="1"/>
          <p:nvPr/>
        </p:nvSpPr>
        <p:spPr>
          <a:xfrm>
            <a:off x="7162922" y="1042613"/>
            <a:ext cx="864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(0,4)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F55679-9918-4981-BC75-C766308564DD}"/>
              </a:ext>
            </a:extLst>
          </p:cNvPr>
          <p:cNvSpPr txBox="1"/>
          <p:nvPr/>
        </p:nvSpPr>
        <p:spPr>
          <a:xfrm>
            <a:off x="9041827" y="1042613"/>
            <a:ext cx="791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(4,4)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7CD39-DFF8-44FB-A635-A1E3C6DD5E57}"/>
              </a:ext>
            </a:extLst>
          </p:cNvPr>
          <p:cNvSpPr txBox="1"/>
          <p:nvPr/>
        </p:nvSpPr>
        <p:spPr>
          <a:xfrm>
            <a:off x="7078078" y="3954674"/>
            <a:ext cx="364089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Lines: (1,4) -&gt; (1,0), (1,2) -&gt;(2,0)</a:t>
            </a:r>
          </a:p>
          <a:p>
            <a:r>
              <a:rPr lang="en-US">
                <a:cs typeface="Calibri"/>
              </a:rPr>
              <a:t>X: 1,1,1,2 </a:t>
            </a:r>
          </a:p>
          <a:p>
            <a:r>
              <a:rPr lang="en-US">
                <a:cs typeface="Calibri"/>
              </a:rPr>
              <a:t>Y: 4,0,2,0</a:t>
            </a:r>
          </a:p>
          <a:p>
            <a:r>
              <a:rPr lang="en-US">
                <a:cs typeface="Calibri"/>
              </a:rPr>
              <a:t>Curve: half circle with radius 1 centered at (1,3)</a:t>
            </a:r>
          </a:p>
          <a:p>
            <a:r>
              <a:rPr lang="en-US">
                <a:cs typeface="Calibri"/>
              </a:rPr>
              <a:t>Theta: 1,1,3,6,2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0C1DAB-2674-47D1-8B39-A0990A1D18CE}"/>
              </a:ext>
            </a:extLst>
          </p:cNvPr>
          <p:cNvCxnSpPr/>
          <p:nvPr/>
        </p:nvCxnSpPr>
        <p:spPr>
          <a:xfrm>
            <a:off x="8039484" y="2195789"/>
            <a:ext cx="386219" cy="77243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833CB6A-9097-4FAE-AA63-BC65B61923DD}"/>
              </a:ext>
            </a:extLst>
          </p:cNvPr>
          <p:cNvSpPr/>
          <p:nvPr/>
        </p:nvSpPr>
        <p:spPr>
          <a:xfrm>
            <a:off x="2529438" y="3763226"/>
            <a:ext cx="2118985" cy="200416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2D66F8-4122-4E91-8EB1-563FC4CF2384}"/>
              </a:ext>
            </a:extLst>
          </p:cNvPr>
          <p:cNvCxnSpPr/>
          <p:nvPr/>
        </p:nvCxnSpPr>
        <p:spPr>
          <a:xfrm>
            <a:off x="3570012" y="3770404"/>
            <a:ext cx="20877" cy="199372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200BF1-12FE-4E13-9011-914DD71C9403}"/>
              </a:ext>
            </a:extLst>
          </p:cNvPr>
          <p:cNvCxnSpPr/>
          <p:nvPr/>
        </p:nvCxnSpPr>
        <p:spPr>
          <a:xfrm flipV="1">
            <a:off x="2533354" y="4758786"/>
            <a:ext cx="2118986" cy="2087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ADEBAE-E878-437B-B97D-20F266655E00}"/>
              </a:ext>
            </a:extLst>
          </p:cNvPr>
          <p:cNvCxnSpPr/>
          <p:nvPr/>
        </p:nvCxnSpPr>
        <p:spPr>
          <a:xfrm>
            <a:off x="2874557" y="4056153"/>
            <a:ext cx="1409178" cy="139874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CDB94B-78CF-448B-9939-8C689D0D3904}"/>
              </a:ext>
            </a:extLst>
          </p:cNvPr>
          <p:cNvCxnSpPr/>
          <p:nvPr/>
        </p:nvCxnSpPr>
        <p:spPr>
          <a:xfrm flipV="1">
            <a:off x="2819104" y="4021577"/>
            <a:ext cx="1524000" cy="147180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442D41-A343-4CEB-B6AB-36CDB2467427}"/>
              </a:ext>
            </a:extLst>
          </p:cNvPr>
          <p:cNvSpPr txBox="1"/>
          <p:nvPr/>
        </p:nvSpPr>
        <p:spPr>
          <a:xfrm>
            <a:off x="4698922" y="4580942"/>
            <a:ext cx="478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3770E-475C-49A9-8339-8F9DAD02E403}"/>
              </a:ext>
            </a:extLst>
          </p:cNvPr>
          <p:cNvSpPr txBox="1"/>
          <p:nvPr/>
        </p:nvSpPr>
        <p:spPr>
          <a:xfrm>
            <a:off x="4323142" y="3693681"/>
            <a:ext cx="478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CEAC4-EC2E-4667-9F11-BD1557186D79}"/>
              </a:ext>
            </a:extLst>
          </p:cNvPr>
          <p:cNvSpPr txBox="1"/>
          <p:nvPr/>
        </p:nvSpPr>
        <p:spPr>
          <a:xfrm>
            <a:off x="3404565" y="3390968"/>
            <a:ext cx="478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9E27B-D1FB-4DCC-8A9D-030A86C4FE6B}"/>
              </a:ext>
            </a:extLst>
          </p:cNvPr>
          <p:cNvSpPr txBox="1"/>
          <p:nvPr/>
        </p:nvSpPr>
        <p:spPr>
          <a:xfrm>
            <a:off x="2538181" y="3693681"/>
            <a:ext cx="478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0535D8-B273-4B86-A3AC-C2E3EF5372A7}"/>
              </a:ext>
            </a:extLst>
          </p:cNvPr>
          <p:cNvSpPr txBox="1"/>
          <p:nvPr/>
        </p:nvSpPr>
        <p:spPr>
          <a:xfrm>
            <a:off x="2141524" y="4580941"/>
            <a:ext cx="478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D9CDA3-948E-4695-BE5E-C3FDC13D0F33}"/>
              </a:ext>
            </a:extLst>
          </p:cNvPr>
          <p:cNvSpPr txBox="1"/>
          <p:nvPr/>
        </p:nvSpPr>
        <p:spPr>
          <a:xfrm>
            <a:off x="2527744" y="5395133"/>
            <a:ext cx="478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26885C-B64B-4F9E-A367-75D15A1B4962}"/>
              </a:ext>
            </a:extLst>
          </p:cNvPr>
          <p:cNvSpPr txBox="1"/>
          <p:nvPr/>
        </p:nvSpPr>
        <p:spPr>
          <a:xfrm>
            <a:off x="3475161" y="5803465"/>
            <a:ext cx="227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39DBEB-4A61-4994-AF89-3E21E92E9EA2}"/>
              </a:ext>
            </a:extLst>
          </p:cNvPr>
          <p:cNvSpPr txBox="1"/>
          <p:nvPr/>
        </p:nvSpPr>
        <p:spPr>
          <a:xfrm>
            <a:off x="4323140" y="5489078"/>
            <a:ext cx="478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3CEBE3-11C4-4137-8913-D2ED8BB9FD92}"/>
              </a:ext>
            </a:extLst>
          </p:cNvPr>
          <p:cNvSpPr txBox="1"/>
          <p:nvPr/>
        </p:nvSpPr>
        <p:spPr>
          <a:xfrm>
            <a:off x="3989113" y="4330420"/>
            <a:ext cx="7703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¼ pi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1D3B89EC-357C-4331-B7EB-6FD4306AC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544508"/>
              </p:ext>
            </p:extLst>
          </p:nvPr>
        </p:nvGraphicFramePr>
        <p:xfrm>
          <a:off x="2645712" y="642920"/>
          <a:ext cx="1739796" cy="1631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949">
                  <a:extLst>
                    <a:ext uri="{9D8B030D-6E8A-4147-A177-3AD203B41FA5}">
                      <a16:colId xmlns:a16="http://schemas.microsoft.com/office/drawing/2014/main" val="226366895"/>
                    </a:ext>
                  </a:extLst>
                </a:gridCol>
                <a:gridCol w="434949">
                  <a:extLst>
                    <a:ext uri="{9D8B030D-6E8A-4147-A177-3AD203B41FA5}">
                      <a16:colId xmlns:a16="http://schemas.microsoft.com/office/drawing/2014/main" val="2502959773"/>
                    </a:ext>
                  </a:extLst>
                </a:gridCol>
                <a:gridCol w="434949">
                  <a:extLst>
                    <a:ext uri="{9D8B030D-6E8A-4147-A177-3AD203B41FA5}">
                      <a16:colId xmlns:a16="http://schemas.microsoft.com/office/drawing/2014/main" val="3635874034"/>
                    </a:ext>
                  </a:extLst>
                </a:gridCol>
                <a:gridCol w="434949">
                  <a:extLst>
                    <a:ext uri="{9D8B030D-6E8A-4147-A177-3AD203B41FA5}">
                      <a16:colId xmlns:a16="http://schemas.microsoft.com/office/drawing/2014/main" val="727824352"/>
                    </a:ext>
                  </a:extLst>
                </a:gridCol>
              </a:tblGrid>
              <a:tr h="407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433273"/>
                  </a:ext>
                </a:extLst>
              </a:tr>
              <a:tr h="407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18467"/>
                  </a:ext>
                </a:extLst>
              </a:tr>
              <a:tr h="407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125451"/>
                  </a:ext>
                </a:extLst>
              </a:tr>
              <a:tr h="4079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84295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11553FA-EFEE-430B-83DA-7405EA35C64A}"/>
              </a:ext>
            </a:extLst>
          </p:cNvPr>
          <p:cNvSpPr txBox="1"/>
          <p:nvPr/>
        </p:nvSpPr>
        <p:spPr>
          <a:xfrm>
            <a:off x="2214868" y="2310188"/>
            <a:ext cx="83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(0,0)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346391-F7D0-4731-AD9D-82E8D0F324C5}"/>
              </a:ext>
            </a:extLst>
          </p:cNvPr>
          <p:cNvSpPr txBox="1"/>
          <p:nvPr/>
        </p:nvSpPr>
        <p:spPr>
          <a:xfrm>
            <a:off x="4104212" y="2310186"/>
            <a:ext cx="832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(4,0)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CD4B5-C5C7-4FCB-9095-EF1214F86B36}"/>
              </a:ext>
            </a:extLst>
          </p:cNvPr>
          <p:cNvSpPr txBox="1"/>
          <p:nvPr/>
        </p:nvSpPr>
        <p:spPr>
          <a:xfrm>
            <a:off x="2214867" y="316460"/>
            <a:ext cx="83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(0,4)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20FA71-969E-4EAD-A438-D22B091D7A90}"/>
              </a:ext>
            </a:extLst>
          </p:cNvPr>
          <p:cNvSpPr txBox="1"/>
          <p:nvPr/>
        </p:nvSpPr>
        <p:spPr>
          <a:xfrm>
            <a:off x="4104210" y="316460"/>
            <a:ext cx="9269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(4,4)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DCBEC1-2AE0-4558-A9B3-6BA73A05C6ED}"/>
              </a:ext>
            </a:extLst>
          </p:cNvPr>
          <p:cNvSpPr txBox="1"/>
          <p:nvPr/>
        </p:nvSpPr>
        <p:spPr>
          <a:xfrm>
            <a:off x="1152525" y="2695756"/>
            <a:ext cx="60020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X: line1_xstart, line1_xend, line2_xstart, line2_xend, … </a:t>
            </a:r>
          </a:p>
          <a:p>
            <a:r>
              <a:rPr lang="en-US">
                <a:cs typeface="Calibri"/>
              </a:rPr>
              <a:t>Y: line1_ystart, line1_yend, line2_ystart, line2_yend, ...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3A5E-6FE6-4FCF-9EDA-3CFE023BF636}"/>
              </a:ext>
            </a:extLst>
          </p:cNvPr>
          <p:cNvSpPr txBox="1"/>
          <p:nvPr/>
        </p:nvSpPr>
        <p:spPr>
          <a:xfrm>
            <a:off x="1042235" y="6175713"/>
            <a:ext cx="6132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Theta: radius, </a:t>
            </a:r>
            <a:r>
              <a:rPr lang="en-US" err="1">
                <a:cs typeface="Calibri"/>
              </a:rPr>
              <a:t>center_x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center_y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starting_angle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ending_angle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FFE68-57AF-874A-8BF0-0741AD04166A}"/>
              </a:ext>
            </a:extLst>
          </p:cNvPr>
          <p:cNvSpPr txBox="1"/>
          <p:nvPr/>
        </p:nvSpPr>
        <p:spPr>
          <a:xfrm>
            <a:off x="5078884" y="31104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Generating Paths</a:t>
            </a:r>
          </a:p>
        </p:txBody>
      </p:sp>
    </p:spTree>
    <p:extLst>
      <p:ext uri="{BB962C8B-B14F-4D97-AF65-F5344CB8AC3E}">
        <p14:creationId xmlns:p14="http://schemas.microsoft.com/office/powerpoint/2010/main" val="423281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688700D4-B69C-4030-89E3-5DEDD7DB5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769" b="58646" l="4416" r="95065">
                        <a14:foregroundMark x1="8312" y1="28271" x2="8312" y2="28271"/>
                        <a14:foregroundMark x1="31342" y1="25435" x2="31342" y2="25435"/>
                        <a14:foregroundMark x1="22078" y1="25709" x2="22078" y2="25709"/>
                        <a14:foregroundMark x1="24762" y1="51693" x2="24762" y2="51693"/>
                        <a14:foregroundMark x1="8918" y1="47850" x2="8918" y2="47850"/>
                        <a14:foregroundMark x1="4416" y1="46203" x2="4416" y2="46203"/>
                        <a14:foregroundMark x1="21385" y1="22049" x2="21385" y2="22049"/>
                        <a14:foregroundMark x1="92208" y1="51967" x2="92208" y2="51967"/>
                        <a14:foregroundMark x1="95065" y1="50046" x2="95065" y2="50046"/>
                        <a14:foregroundMark x1="43983" y1="58646" x2="43983" y2="58646"/>
                      </a14:backgroundRemoval>
                    </a14:imgEffect>
                  </a14:imgLayer>
                </a14:imgProps>
              </a:ext>
            </a:extLst>
          </a:blip>
          <a:srcRect t="16183" b="36498"/>
          <a:stretch/>
        </p:blipFill>
        <p:spPr>
          <a:xfrm>
            <a:off x="877224" y="1770234"/>
            <a:ext cx="5464348" cy="2449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234766-A4A2-477D-BD84-20EEE0130113}"/>
              </a:ext>
            </a:extLst>
          </p:cNvPr>
          <p:cNvSpPr txBox="1"/>
          <p:nvPr/>
        </p:nvSpPr>
        <p:spPr>
          <a:xfrm>
            <a:off x="1030512" y="4272677"/>
            <a:ext cx="463701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2D Planar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3 Servos </a:t>
            </a:r>
          </a:p>
          <a:p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Features magnetic feet, that allow it to write on any magnetic surface (the whiteboard)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Code:</a:t>
            </a:r>
            <a:r>
              <a:rPr lang="en-US">
                <a:ea typeface="+mn-lt"/>
                <a:cs typeface="+mn-lt"/>
              </a:rPr>
              <a:t> https://</a:t>
            </a:r>
            <a:r>
              <a:rPr lang="en-US" err="1">
                <a:ea typeface="+mn-lt"/>
                <a:cs typeface="+mn-lt"/>
              </a:rPr>
              <a:t>github.com</a:t>
            </a:r>
            <a:r>
              <a:rPr lang="en-US">
                <a:ea typeface="+mn-lt"/>
                <a:cs typeface="+mn-lt"/>
              </a:rPr>
              <a:t>/walkerwind98/ME134</a:t>
            </a:r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A5DD6-8BDE-8745-9A62-C1BC966409BC}"/>
              </a:ext>
            </a:extLst>
          </p:cNvPr>
          <p:cNvSpPr txBox="1"/>
          <p:nvPr/>
        </p:nvSpPr>
        <p:spPr>
          <a:xfrm>
            <a:off x="2625796" y="69776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The Manipulator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1D08CAA-D2FC-9D4E-A11D-0F4F8930DC36}"/>
              </a:ext>
            </a:extLst>
          </p:cNvPr>
          <p:cNvSpPr/>
          <p:nvPr/>
        </p:nvSpPr>
        <p:spPr>
          <a:xfrm rot="20243557">
            <a:off x="1036942" y="1439679"/>
            <a:ext cx="1013254" cy="5560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75124680-7AE9-5B49-A8EE-C4927057A43E}"/>
              </a:ext>
            </a:extLst>
          </p:cNvPr>
          <p:cNvSpPr/>
          <p:nvPr/>
        </p:nvSpPr>
        <p:spPr>
          <a:xfrm rot="2425798">
            <a:off x="3225432" y="2696731"/>
            <a:ext cx="1013254" cy="5560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38FCE8B7-A531-6348-8D6B-8A1E243C98C8}"/>
              </a:ext>
            </a:extLst>
          </p:cNvPr>
          <p:cNvSpPr/>
          <p:nvPr/>
        </p:nvSpPr>
        <p:spPr>
          <a:xfrm>
            <a:off x="5064846" y="2418704"/>
            <a:ext cx="1013254" cy="5560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3DF5D-0AED-584B-A789-F53569F0BE47}"/>
              </a:ext>
            </a:extLst>
          </p:cNvPr>
          <p:cNvSpPr txBox="1"/>
          <p:nvPr/>
        </p:nvSpPr>
        <p:spPr>
          <a:xfrm>
            <a:off x="7446121" y="69776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IK Equations - Pseudo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57FD5-054E-4742-9DC9-92947335FD9E}"/>
              </a:ext>
            </a:extLst>
          </p:cNvPr>
          <p:cNvSpPr txBox="1"/>
          <p:nvPr/>
        </p:nvSpPr>
        <p:spPr>
          <a:xfrm>
            <a:off x="6113902" y="1272185"/>
            <a:ext cx="5298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400" err="1">
                <a:solidFill>
                  <a:srgbClr val="DCDCAA"/>
                </a:solidFill>
                <a:latin typeface="Menlo" panose="020B0609030804020204" pitchFamily="49" charset="0"/>
              </a:rPr>
              <a:t>xy_to_ang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40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-CA" sz="1400">
                <a:solidFill>
                  <a:srgbClr val="9CDCFE"/>
                </a:solidFill>
                <a:latin typeface="Menlo" panose="020B0609030804020204" pitchFamily="49" charset="0"/>
              </a:rPr>
              <a:t>Y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endParaRPr lang="en-CA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L_1 = 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145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400">
                <a:solidFill>
                  <a:srgbClr val="6A9955"/>
                </a:solidFill>
                <a:latin typeface="Menlo" panose="020B0609030804020204" pitchFamily="49" charset="0"/>
              </a:rPr>
              <a:t># Link Lengths</a:t>
            </a:r>
            <a:endParaRPr lang="en-CA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L_2 = 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205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400">
                <a:solidFill>
                  <a:srgbClr val="6A9955"/>
                </a:solidFill>
                <a:latin typeface="Menlo" panose="020B0609030804020204" pitchFamily="49" charset="0"/>
              </a:rPr>
              <a:t>effector width</a:t>
            </a:r>
            <a:endParaRPr lang="en-CA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CA" sz="1400">
                <a:solidFill>
                  <a:srgbClr val="6A9955"/>
                </a:solidFill>
                <a:latin typeface="Menlo" panose="020B0609030804020204" pitchFamily="49" charset="0"/>
              </a:rPr>
              <a:t>#solve for angles (q1 and q2), analytical</a:t>
            </a:r>
          </a:p>
          <a:p>
            <a:pPr lvl="1"/>
            <a:endParaRPr lang="en-CA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q[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] = atan2(sqrt(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-(((X**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)+(Y**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)-(L_1**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)-(L_2**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)) / (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*L_1*L_2))**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), ((X**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)+(Y**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)-(L_1**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 - (L_2**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)) / (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*L_1*L_2)) </a:t>
            </a:r>
            <a:r>
              <a:rPr lang="en-CA" sz="1400">
                <a:solidFill>
                  <a:srgbClr val="6A9955"/>
                </a:solidFill>
                <a:latin typeface="Menlo" panose="020B0609030804020204" pitchFamily="49" charset="0"/>
              </a:rPr>
              <a:t>#q2</a:t>
            </a:r>
            <a:endParaRPr lang="en-CA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endParaRPr lang="en-CA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q[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] = atan2(Y,X) -atan2(L_2*sin(q[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]), L_1+L_2*cos(q[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]))</a:t>
            </a:r>
            <a:r>
              <a:rPr lang="en-CA" sz="1400">
                <a:solidFill>
                  <a:srgbClr val="6A9955"/>
                </a:solidFill>
                <a:latin typeface="Menlo" panose="020B0609030804020204" pitchFamily="49" charset="0"/>
              </a:rPr>
              <a:t>#q1</a:t>
            </a:r>
            <a:endParaRPr lang="en-CA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endParaRPr lang="en-CA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CA" sz="1400">
                <a:solidFill>
                  <a:srgbClr val="6A9955"/>
                </a:solidFill>
                <a:latin typeface="Menlo" panose="020B0609030804020204" pitchFamily="49" charset="0"/>
              </a:rPr>
              <a:t>#accounting for the direction of servo1</a:t>
            </a:r>
            <a:endParaRPr lang="en-CA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q = [</a:t>
            </a:r>
            <a:r>
              <a:rPr lang="en-CA" sz="1400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(degrees(q[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])),</a:t>
            </a:r>
            <a:r>
              <a:rPr lang="en-CA" sz="1400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180 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- degrees(q[</a:t>
            </a:r>
            <a:r>
              <a:rPr lang="en-CA" sz="14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]))]</a:t>
            </a:r>
          </a:p>
          <a:p>
            <a:pPr lvl="1"/>
            <a:r>
              <a:rPr lang="en-CA" sz="140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400">
                <a:solidFill>
                  <a:srgbClr val="D4D4D4"/>
                </a:solidFill>
                <a:latin typeface="Menlo" panose="020B0609030804020204" pitchFamily="49" charset="0"/>
              </a:rPr>
              <a:t> q</a:t>
            </a:r>
          </a:p>
        </p:txBody>
      </p:sp>
    </p:spTree>
    <p:extLst>
      <p:ext uri="{BB962C8B-B14F-4D97-AF65-F5344CB8AC3E}">
        <p14:creationId xmlns:p14="http://schemas.microsoft.com/office/powerpoint/2010/main" val="374940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kfilter720p.MOV" descr="inkfilter720p.MOV">
            <a:hlinkClick r:id="" action="ppaction://media"/>
            <a:extLst>
              <a:ext uri="{FF2B5EF4-FFF2-40B4-BE49-F238E27FC236}">
                <a16:creationId xmlns:a16="http://schemas.microsoft.com/office/drawing/2014/main" id="{C7BFE3CD-4626-EC44-8EBF-C976975A3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2015" y="702050"/>
            <a:ext cx="3661261" cy="2059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83E5C-D775-A849-A4E6-075C206E1DC1}"/>
              </a:ext>
            </a:extLst>
          </p:cNvPr>
          <p:cNvSpPr txBox="1"/>
          <p:nvPr/>
        </p:nvSpPr>
        <p:spPr>
          <a:xfrm>
            <a:off x="5580474" y="29656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DEMOS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80CD6-DB61-1A49-8C7C-BCA97A17EEF0}"/>
              </a:ext>
            </a:extLst>
          </p:cNvPr>
          <p:cNvSpPr txBox="1"/>
          <p:nvPr/>
        </p:nvSpPr>
        <p:spPr>
          <a:xfrm>
            <a:off x="1408670" y="296562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Walker Wind</a:t>
            </a:r>
          </a:p>
        </p:txBody>
      </p:sp>
      <p:pic>
        <p:nvPicPr>
          <p:cNvPr id="11" name="720p" descr="720p">
            <a:hlinkClick r:id="" action="ppaction://media"/>
            <a:extLst>
              <a:ext uri="{FF2B5EF4-FFF2-40B4-BE49-F238E27FC236}">
                <a16:creationId xmlns:a16="http://schemas.microsoft.com/office/drawing/2014/main" id="{5139FE04-6C2D-CD4A-ACBC-19CF392B22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6"/>
          <a:srcRect l="14831" t="846" r="21044" b="12154"/>
          <a:stretch/>
        </p:blipFill>
        <p:spPr>
          <a:xfrm>
            <a:off x="2892794" y="3668261"/>
            <a:ext cx="3578347" cy="2730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2B100-0E54-B044-803D-B79243941F25}"/>
              </a:ext>
            </a:extLst>
          </p:cNvPr>
          <p:cNvSpPr txBox="1"/>
          <p:nvPr/>
        </p:nvSpPr>
        <p:spPr>
          <a:xfrm>
            <a:off x="4394985" y="3189739"/>
            <a:ext cx="17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Dylan Wagman</a:t>
            </a:r>
          </a:p>
        </p:txBody>
      </p:sp>
      <p:pic>
        <p:nvPicPr>
          <p:cNvPr id="15" name="Picture 14" descr="A picture containing indoor, small, holding, hanging&#10;&#10;Description automatically generated">
            <a:extLst>
              <a:ext uri="{FF2B5EF4-FFF2-40B4-BE49-F238E27FC236}">
                <a16:creationId xmlns:a16="http://schemas.microsoft.com/office/drawing/2014/main" id="{853DFA6F-1722-6748-8BD8-26CFA7C1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27657" y="1432026"/>
            <a:ext cx="3545288" cy="26589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D5D3BB-9790-FE48-8DCD-A49537BB1FB0}"/>
              </a:ext>
            </a:extLst>
          </p:cNvPr>
          <p:cNvSpPr txBox="1"/>
          <p:nvPr/>
        </p:nvSpPr>
        <p:spPr>
          <a:xfrm>
            <a:off x="9459372" y="4664351"/>
            <a:ext cx="127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Yanxi</a:t>
            </a:r>
            <a:r>
              <a:rPr lang="en-US"/>
              <a:t> Piao</a:t>
            </a:r>
          </a:p>
        </p:txBody>
      </p:sp>
    </p:spTree>
    <p:extLst>
      <p:ext uri="{BB962C8B-B14F-4D97-AF65-F5344CB8AC3E}">
        <p14:creationId xmlns:p14="http://schemas.microsoft.com/office/powerpoint/2010/main" val="301854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C393EB0-C44D-41D2-BEF6-291E43406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F47B0A-40EE-41EA-815D-384670FF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AC9E88-695B-421A-B3FF-5BC41EF58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5A7D586-7678-4F41-A289-1F83BB95F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8A7F60-B102-433E-BE45-95BBC5828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5792-A437-2143-9055-21C69A33C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15" r="22008"/>
          <a:stretch/>
        </p:blipFill>
        <p:spPr>
          <a:xfrm>
            <a:off x="1007761" y="227"/>
            <a:ext cx="574036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153C0C7-BA84-429D-A533-F021A955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7E8E6-4B80-4216-A298-BA0D3995A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7380" y="394603"/>
            <a:ext cx="2863229" cy="1353067"/>
          </a:xfrm>
        </p:spPr>
        <p:txBody>
          <a:bodyPr>
            <a:normAutofit fontScale="90000"/>
          </a:bodyPr>
          <a:lstStyle/>
          <a:p>
            <a:r>
              <a:rPr lang="en-US" sz="3600">
                <a:cs typeface="Arial"/>
              </a:rPr>
              <a:t>Questions?</a:t>
            </a: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Comments?</a:t>
            </a: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Lifelong fears?</a:t>
            </a:r>
            <a:endParaRPr lang="en-US" sz="36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0D64EC-C0BF-4228-85C3-76D9D1518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15188DC-3B40-4F8A-88A7-E613A9E23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101" y="1990656"/>
            <a:ext cx="4389564" cy="43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29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Madison</vt:lpstr>
      <vt:lpstr>Initial Writing Robot</vt:lpstr>
      <vt:lpstr>PowerPoint Presentation</vt:lpstr>
      <vt:lpstr>PowerPoint Presentation</vt:lpstr>
      <vt:lpstr>PowerPoint Presentation</vt:lpstr>
      <vt:lpstr>Questions? Comments? Lifelong fears?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Writing Robot</dc:title>
  <dc:creator>Dylan Wagman</dc:creator>
  <cp:revision>1</cp:revision>
  <dcterms:created xsi:type="dcterms:W3CDTF">2020-10-12T15:54:15Z</dcterms:created>
  <dcterms:modified xsi:type="dcterms:W3CDTF">2020-10-12T16:09:54Z</dcterms:modified>
</cp:coreProperties>
</file>